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7.png" ContentType="image/png"/>
  <Override PartName="/ppt/media/image4.png" ContentType="image/png"/>
  <Override PartName="/ppt/media/image13.jpeg" ContentType="image/jpeg"/>
  <Override PartName="/ppt/media/image5.png" ContentType="image/png"/>
  <Override PartName="/ppt/media/image14.png" ContentType="image/png"/>
  <Override PartName="/ppt/media/image8.jpeg" ContentType="image/jpeg"/>
  <Override PartName="/ppt/media/image11.jpeg" ContentType="image/jpeg"/>
  <Override PartName="/ppt/media/image28.png" ContentType="image/png"/>
  <Override PartName="/ppt/media/image16.png" ContentType="image/png"/>
  <Override PartName="/ppt/media/image7.png" ContentType="image/png"/>
  <Override PartName="/ppt/media/image12.jpeg" ContentType="image/jpeg"/>
  <Override PartName="/ppt/media/image9.jpeg" ContentType="image/jpeg"/>
  <Override PartName="/ppt/media/image1.png" ContentType="image/png"/>
  <Override PartName="/ppt/media/image10.png" ContentType="image/png"/>
  <Override PartName="/ppt/media/image31.png" ContentType="image/png"/>
  <Override PartName="/ppt/media/image30.png" ContentType="image/png"/>
  <Override PartName="/ppt/media/image3.jpeg" ContentType="image/jpeg"/>
  <Override PartName="/ppt/media/image15.jpeg" ContentType="image/jpeg"/>
  <Override PartName="/ppt/media/image17.png" ContentType="image/png"/>
  <Override PartName="/ppt/media/image6.jpeg" ContentType="image/jpeg"/>
  <Override PartName="/ppt/media/image18.png" ContentType="image/png"/>
  <Override PartName="/ppt/media/image20.png" ContentType="image/png"/>
  <Override PartName="/ppt/media/image2.jpeg" ContentType="image/jpe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trike="noStrike" u="none">
                <a:solidFill>
                  <a:schemeClr val="dk1"/>
                </a:solidFill>
                <a:uFillTx/>
                <a:latin typeface="Calibri"/>
              </a:rPr>
              <a:t>Click to move the slide</a:t>
            </a:r>
            <a:endParaRPr b="0" lang="en-US" sz="1800" strike="noStrike" u="none">
              <a:solidFill>
                <a:schemeClr val="dk1"/>
              </a:solidFill>
              <a:uFillTx/>
              <a:latin typeface="Calibri"/>
            </a:endParaRPr>
          </a:p>
        </p:txBody>
      </p:sp>
      <p:sp>
        <p:nvSpPr>
          <p:cNvPr id="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4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3"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4"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5"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E6E40DC0-98B6-40BF-A572-F5B3E7FF2C6B}"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0" y="0"/>
            <a:ext cx="0" cy="0"/>
          </a:xfrm>
          <a:prstGeom prst="rect">
            <a:avLst/>
          </a:prstGeom>
          <a:ln w="0">
            <a:noFill/>
          </a:ln>
        </p:spPr>
      </p:sp>
      <p:sp>
        <p:nvSpPr>
          <p:cNvPr id="1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196"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0" y="0"/>
            <a:ext cx="0" cy="0"/>
          </a:xfrm>
          <a:prstGeom prst="rect">
            <a:avLst/>
          </a:prstGeom>
          <a:ln w="0">
            <a:noFill/>
          </a:ln>
        </p:spPr>
      </p:sp>
      <p:sp>
        <p:nvSpPr>
          <p:cNvPr id="2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23" name="PlaceHolder 3"/>
          <p:cNvSpPr>
            <a:spLocks noGrp="1"/>
          </p:cNvSpPr>
          <p:nvPr>
            <p:ph type="sldNum" idx="13"/>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0" y="0"/>
            <a:ext cx="0" cy="0"/>
          </a:xfrm>
          <a:prstGeom prst="rect">
            <a:avLst/>
          </a:prstGeom>
          <a:ln w="0">
            <a:noFill/>
          </a:ln>
        </p:spPr>
      </p:sp>
      <p:sp>
        <p:nvSpPr>
          <p:cNvPr id="2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26" name="PlaceHolder 3"/>
          <p:cNvSpPr>
            <a:spLocks noGrp="1"/>
          </p:cNvSpPr>
          <p:nvPr>
            <p:ph type="sldNum" idx="14"/>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0" y="0"/>
            <a:ext cx="0" cy="0"/>
          </a:xfrm>
          <a:prstGeom prst="rect">
            <a:avLst/>
          </a:prstGeom>
          <a:ln w="0">
            <a:noFill/>
          </a:ln>
        </p:spPr>
      </p:sp>
      <p:sp>
        <p:nvSpPr>
          <p:cNvPr id="2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29" name="PlaceHolder 3"/>
          <p:cNvSpPr>
            <a:spLocks noGrp="1"/>
          </p:cNvSpPr>
          <p:nvPr>
            <p:ph type="sldNum" idx="15"/>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0" y="0"/>
            <a:ext cx="0" cy="0"/>
          </a:xfrm>
          <a:prstGeom prst="rect">
            <a:avLst/>
          </a:prstGeom>
          <a:ln w="0">
            <a:noFill/>
          </a:ln>
        </p:spPr>
      </p:sp>
      <p:sp>
        <p:nvSpPr>
          <p:cNvPr id="2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32" name="PlaceHolder 3"/>
          <p:cNvSpPr>
            <a:spLocks noGrp="1"/>
          </p:cNvSpPr>
          <p:nvPr>
            <p:ph type="sldNum" idx="16"/>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0" y="0"/>
            <a:ext cx="0" cy="0"/>
          </a:xfrm>
          <a:prstGeom prst="rect">
            <a:avLst/>
          </a:prstGeom>
          <a:ln w="0">
            <a:noFill/>
          </a:ln>
        </p:spPr>
      </p:sp>
      <p:sp>
        <p:nvSpPr>
          <p:cNvPr id="2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35" name="PlaceHolder 3"/>
          <p:cNvSpPr>
            <a:spLocks noGrp="1"/>
          </p:cNvSpPr>
          <p:nvPr>
            <p:ph type="sldNum" idx="17"/>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0" y="0"/>
            <a:ext cx="0" cy="0"/>
          </a:xfrm>
          <a:prstGeom prst="rect">
            <a:avLst/>
          </a:prstGeom>
          <a:ln w="0">
            <a:noFill/>
          </a:ln>
        </p:spPr>
      </p:sp>
      <p:sp>
        <p:nvSpPr>
          <p:cNvPr id="2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38" name="PlaceHolder 3"/>
          <p:cNvSpPr>
            <a:spLocks noGrp="1"/>
          </p:cNvSpPr>
          <p:nvPr>
            <p:ph type="sldNum" idx="18"/>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0" y="0"/>
            <a:ext cx="0" cy="0"/>
          </a:xfrm>
          <a:prstGeom prst="rect">
            <a:avLst/>
          </a:prstGeom>
          <a:ln w="0">
            <a:noFill/>
          </a:ln>
        </p:spPr>
      </p:sp>
      <p:sp>
        <p:nvSpPr>
          <p:cNvPr id="2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41" name="PlaceHolder 3"/>
          <p:cNvSpPr>
            <a:spLocks noGrp="1"/>
          </p:cNvSpPr>
          <p:nvPr>
            <p:ph type="sldNum" idx="19"/>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0" y="0"/>
            <a:ext cx="0" cy="0"/>
          </a:xfrm>
          <a:prstGeom prst="rect">
            <a:avLst/>
          </a:prstGeom>
          <a:ln w="0">
            <a:noFill/>
          </a:ln>
        </p:spPr>
      </p:sp>
      <p:sp>
        <p:nvSpPr>
          <p:cNvPr id="2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44" name="PlaceHolder 3"/>
          <p:cNvSpPr>
            <a:spLocks noGrp="1"/>
          </p:cNvSpPr>
          <p:nvPr>
            <p:ph type="sldNum" idx="20"/>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0" y="0"/>
            <a:ext cx="0" cy="0"/>
          </a:xfrm>
          <a:prstGeom prst="rect">
            <a:avLst/>
          </a:prstGeom>
          <a:ln w="0">
            <a:noFill/>
          </a:ln>
        </p:spPr>
      </p:sp>
      <p:sp>
        <p:nvSpPr>
          <p:cNvPr id="2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47"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0" y="0"/>
            <a:ext cx="0" cy="0"/>
          </a:xfrm>
          <a:prstGeom prst="rect">
            <a:avLst/>
          </a:prstGeom>
          <a:ln w="0">
            <a:noFill/>
          </a:ln>
        </p:spPr>
      </p:sp>
      <p:sp>
        <p:nvSpPr>
          <p:cNvPr id="2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50"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0" y="0"/>
            <a:ext cx="0" cy="0"/>
          </a:xfrm>
          <a:prstGeom prst="rect">
            <a:avLst/>
          </a:prstGeom>
          <a:ln w="0">
            <a:noFill/>
          </a:ln>
        </p:spPr>
      </p:sp>
      <p:sp>
        <p:nvSpPr>
          <p:cNvPr id="1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199"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0" y="0"/>
            <a:ext cx="0" cy="0"/>
          </a:xfrm>
          <a:prstGeom prst="rect">
            <a:avLst/>
          </a:prstGeom>
          <a:ln w="0">
            <a:noFill/>
          </a:ln>
        </p:spPr>
      </p:sp>
      <p:sp>
        <p:nvSpPr>
          <p:cNvPr id="20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02"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0" y="0"/>
            <a:ext cx="0" cy="0"/>
          </a:xfrm>
          <a:prstGeom prst="rect">
            <a:avLst/>
          </a:prstGeom>
          <a:ln w="0">
            <a:noFill/>
          </a:ln>
        </p:spPr>
      </p:sp>
      <p:sp>
        <p:nvSpPr>
          <p:cNvPr id="20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05"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0" y="0"/>
            <a:ext cx="0" cy="0"/>
          </a:xfrm>
          <a:prstGeom prst="rect">
            <a:avLst/>
          </a:prstGeom>
          <a:ln w="0">
            <a:noFill/>
          </a:ln>
        </p:spPr>
      </p:sp>
      <p:sp>
        <p:nvSpPr>
          <p:cNvPr id="20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08"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0" y="0"/>
            <a:ext cx="0" cy="0"/>
          </a:xfrm>
          <a:prstGeom prst="rect">
            <a:avLst/>
          </a:prstGeom>
          <a:ln w="0">
            <a:noFill/>
          </a:ln>
        </p:spPr>
      </p:sp>
      <p:sp>
        <p:nvSpPr>
          <p:cNvPr id="21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11"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0" y="0"/>
            <a:ext cx="0" cy="0"/>
          </a:xfrm>
          <a:prstGeom prst="rect">
            <a:avLst/>
          </a:prstGeom>
          <a:ln w="0">
            <a:noFill/>
          </a:ln>
        </p:spPr>
      </p:sp>
      <p:sp>
        <p:nvSpPr>
          <p:cNvPr id="21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14"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0" y="0"/>
            <a:ext cx="0" cy="0"/>
          </a:xfrm>
          <a:prstGeom prst="rect">
            <a:avLst/>
          </a:prstGeom>
          <a:ln w="0">
            <a:noFill/>
          </a:ln>
        </p:spPr>
      </p:sp>
      <p:sp>
        <p:nvSpPr>
          <p:cNvPr id="21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17"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0" y="0"/>
            <a:ext cx="0" cy="0"/>
          </a:xfrm>
          <a:prstGeom prst="rect">
            <a:avLst/>
          </a:prstGeom>
          <a:ln w="0">
            <a:noFill/>
          </a:ln>
        </p:spPr>
      </p:sp>
      <p:sp>
        <p:nvSpPr>
          <p:cNvPr id="2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20" name="PlaceHolder 3"/>
          <p:cNvSpPr>
            <a:spLocks noGrp="1"/>
          </p:cNvSpPr>
          <p:nvPr>
            <p:ph type="sldNum" idx="12"/>
          </p:nvPr>
        </p:nvSpPr>
        <p:spPr>
          <a:xfrm>
            <a:off x="0" y="0"/>
            <a:ext cx="0" cy="0"/>
          </a:xfrm>
          <a:prstGeom prst="rect">
            <a:avLst/>
          </a:prstGeom>
          <a:noFill/>
          <a:ln w="0">
            <a:noFill/>
          </a:ln>
        </p:spPr>
        <p:txBody>
          <a:bodyPr lIns="90000" rIns="90000" tIns="-45000" bIns="-45000" anchor="t">
            <a:noAutofit/>
          </a:bodyPr>
          <a:p>
            <a:pPr indent="0">
              <a:buNone/>
            </a:pPr>
            <a:endParaRPr b="0" lang="en-US" sz="1800" strike="noStrike" u="none">
              <a:solidFill>
                <a:schemeClr val="dk1"/>
              </a:solidFill>
              <a:uFillTx/>
              <a:latin typeface="+mn-lt"/>
              <a:ea typeface="+mn-ea"/>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7"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2"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7"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2"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6"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7"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a:t>
            </a:r>
            <a:r>
              <a:rPr b="0" lang="en-US" sz="1800" strike="noStrike" u="none">
                <a:solidFill>
                  <a:schemeClr val="dk1"/>
                </a:solidFill>
                <a:uFillTx/>
                <a:latin typeface="Calibri"/>
              </a:rPr>
              <a:t>ic</a:t>
            </a:r>
            <a:r>
              <a:rPr b="0" lang="en-US" sz="1800" strike="noStrike" u="none">
                <a:solidFill>
                  <a:schemeClr val="dk1"/>
                </a:solidFill>
                <a:uFillTx/>
                <a:latin typeface="Calibri"/>
              </a:rPr>
              <a:t>k </a:t>
            </a:r>
            <a:r>
              <a:rPr b="0" lang="en-US" sz="1800" strike="noStrike" u="none">
                <a:solidFill>
                  <a:schemeClr val="dk1"/>
                </a:solidFill>
                <a:uFillTx/>
                <a:latin typeface="Calibri"/>
              </a:rPr>
              <a:t>t</a:t>
            </a:r>
            <a:r>
              <a:rPr b="0" lang="en-US" sz="1800" strike="noStrike" u="none">
                <a:solidFill>
                  <a:schemeClr val="dk1"/>
                </a:solidFill>
                <a:uFillTx/>
                <a:latin typeface="Calibri"/>
              </a:rPr>
              <a:t>o </a:t>
            </a:r>
            <a:r>
              <a:rPr b="0" lang="en-US" sz="1800" strike="noStrike" u="none">
                <a:solidFill>
                  <a:schemeClr val="dk1"/>
                </a:solidFill>
                <a:uFillTx/>
                <a:latin typeface="Calibri"/>
              </a:rPr>
              <a:t>e</a:t>
            </a:r>
            <a:r>
              <a:rPr b="0" lang="en-US" sz="1800" strike="noStrike" u="none">
                <a:solidFill>
                  <a:schemeClr val="dk1"/>
                </a:solidFill>
                <a:uFillTx/>
                <a:latin typeface="Calibri"/>
              </a:rPr>
              <a:t>di</a:t>
            </a:r>
            <a:r>
              <a:rPr b="0" lang="en-US" sz="1800" strike="noStrike" u="none">
                <a:solidFill>
                  <a:schemeClr val="dk1"/>
                </a:solidFill>
                <a:uFillTx/>
                <a:latin typeface="Calibri"/>
              </a:rPr>
              <a:t>t </a:t>
            </a:r>
            <a:r>
              <a:rPr b="0" lang="en-US" sz="1800" strike="noStrike" u="none">
                <a:solidFill>
                  <a:schemeClr val="dk1"/>
                </a:solidFill>
                <a:uFillTx/>
                <a:latin typeface="Calibri"/>
              </a:rPr>
              <a:t>t</a:t>
            </a:r>
            <a:r>
              <a:rPr b="0" lang="en-US" sz="1800" strike="noStrike" u="none">
                <a:solidFill>
                  <a:schemeClr val="dk1"/>
                </a:solidFill>
                <a:uFillTx/>
                <a:latin typeface="Calibri"/>
              </a:rPr>
              <a:t>h</a:t>
            </a:r>
            <a:r>
              <a:rPr b="0" lang="en-US" sz="1800" strike="noStrike" u="none">
                <a:solidFill>
                  <a:schemeClr val="dk1"/>
                </a:solidFill>
                <a:uFillTx/>
                <a:latin typeface="Calibri"/>
              </a:rPr>
              <a:t>e </a:t>
            </a:r>
            <a:r>
              <a:rPr b="0" lang="en-US" sz="1800" strike="noStrike" u="none">
                <a:solidFill>
                  <a:schemeClr val="dk1"/>
                </a:solidFill>
                <a:uFillTx/>
                <a:latin typeface="Calibri"/>
              </a:rPr>
              <a:t>ti</a:t>
            </a:r>
            <a:r>
              <a:rPr b="0" lang="en-US" sz="1800" strike="noStrike" u="none">
                <a:solidFill>
                  <a:schemeClr val="dk1"/>
                </a:solidFill>
                <a:uFillTx/>
                <a:latin typeface="Calibri"/>
              </a:rPr>
              <a:t>tl</a:t>
            </a:r>
            <a:r>
              <a:rPr b="0" lang="en-US" sz="1800" strike="noStrike" u="none">
                <a:solidFill>
                  <a:schemeClr val="dk1"/>
                </a:solidFill>
                <a:uFillTx/>
                <a:latin typeface="Calibri"/>
              </a:rPr>
              <a:t>e </a:t>
            </a:r>
            <a:r>
              <a:rPr b="0" lang="en-US" sz="1800" strike="noStrike" u="none">
                <a:solidFill>
                  <a:schemeClr val="dk1"/>
                </a:solidFill>
                <a:uFillTx/>
                <a:latin typeface="Calibri"/>
              </a:rPr>
              <a:t>te</a:t>
            </a:r>
            <a:r>
              <a:rPr b="0" lang="en-US" sz="1800" strike="noStrike" u="none">
                <a:solidFill>
                  <a:schemeClr val="dk1"/>
                </a:solidFill>
                <a:uFillTx/>
                <a:latin typeface="Calibri"/>
              </a:rPr>
              <a:t>xt </a:t>
            </a:r>
            <a:r>
              <a:rPr b="0" lang="en-US" sz="1800" strike="noStrike" u="none">
                <a:solidFill>
                  <a:schemeClr val="dk1"/>
                </a:solidFill>
                <a:uFillTx/>
                <a:latin typeface="Calibri"/>
              </a:rPr>
              <a:t>fo</a:t>
            </a:r>
            <a:r>
              <a:rPr b="0" lang="en-US" sz="1800" strike="noStrike" u="none">
                <a:solidFill>
                  <a:schemeClr val="dk1"/>
                </a:solidFill>
                <a:uFillTx/>
                <a:latin typeface="Calibri"/>
              </a:rPr>
              <a:t>r</a:t>
            </a:r>
            <a:r>
              <a:rPr b="0" lang="en-US" sz="1800" strike="noStrike" u="none">
                <a:solidFill>
                  <a:schemeClr val="dk1"/>
                </a:solidFill>
                <a:uFillTx/>
                <a:latin typeface="Calibri"/>
              </a:rPr>
              <a:t>m</a:t>
            </a:r>
            <a:r>
              <a:rPr b="0" lang="en-US" sz="1800" strike="noStrike" u="none">
                <a:solidFill>
                  <a:schemeClr val="dk1"/>
                </a:solidFill>
                <a:uFillTx/>
                <a:latin typeface="Calibri"/>
              </a:rPr>
              <a:t>at</a:t>
            </a:r>
            <a:endParaRPr b="0" lang="en-US" sz="1800" strike="noStrike" u="none">
              <a:solidFill>
                <a:schemeClr val="dk1"/>
              </a:solidFill>
              <a:uFillTx/>
              <a:latin typeface="Calibri"/>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1"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2"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Shape 0"/>
          <p:cNvSpPr/>
          <p:nvPr/>
        </p:nvSpPr>
        <p:spPr>
          <a:xfrm>
            <a:off x="0" y="0"/>
            <a:ext cx="14630040" cy="8229240"/>
          </a:xfrm>
          <a:prstGeom prst="rect">
            <a:avLst/>
          </a:prstGeom>
          <a:solidFill>
            <a:srgbClr val="0c0c0e"/>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6" name="Shape 1"/>
          <p:cNvSpPr/>
          <p:nvPr/>
        </p:nvSpPr>
        <p:spPr>
          <a:xfrm>
            <a:off x="0" y="0"/>
            <a:ext cx="14630040" cy="8229240"/>
          </a:xfrm>
          <a:prstGeom prst="rect">
            <a:avLst/>
          </a:prstGeom>
          <a:solidFill>
            <a:srgbClr val="f3f3f7"/>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37" name="Image 0" descr="preencoded.png">
            <a:hlinkClick r:id="rId2"/>
          </p:cNvPr>
          <p:cNvPicPr/>
          <p:nvPr/>
        </p:nvPicPr>
        <p:blipFill>
          <a:blip r:embed="rId3"/>
          <a:stretch/>
        </p:blipFill>
        <p:spPr>
          <a:xfrm>
            <a:off x="12839040" y="7749360"/>
            <a:ext cx="1722240" cy="411120"/>
          </a:xfrm>
          <a:prstGeom prst="rect">
            <a:avLst/>
          </a:prstGeom>
          <a:noFill/>
          <a:ln w="0">
            <a:noFill/>
          </a:ln>
        </p:spPr>
      </p:pic>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uFillTx/>
                <a:latin typeface="Calibri"/>
              </a:rPr>
              <a:t>Second Outline Level</a:t>
            </a:r>
            <a:endParaRPr b="0" lang="en-US"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uFillTx/>
                <a:latin typeface="Calibri"/>
              </a:rPr>
              <a:t>Third Outline Level</a:t>
            </a:r>
            <a:endParaRPr b="0" lang="en-US"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uFillTx/>
                <a:latin typeface="Calibri"/>
              </a:rPr>
              <a:t>Fourth Outline Level</a:t>
            </a:r>
            <a:endParaRPr b="0" lang="en-US"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6.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7.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8.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8.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slideLayout" Target="../slideLayouts/slideLayout4.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slideLayout" Target="../slideLayouts/slideLayout4.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7.png"/><Relationship Id="rId3" Type="http://schemas.openxmlformats.org/officeDocument/2006/relationships/slideLayout" Target="../slideLayouts/slideLayout4.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7.png"/><Relationship Id="rId3" Type="http://schemas.openxmlformats.org/officeDocument/2006/relationships/slideLayout" Target="../slideLayouts/slideLayout4.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7.png"/><Relationship Id="rId3" Type="http://schemas.openxmlformats.org/officeDocument/2006/relationships/slideLayout" Target="../slideLayouts/slideLayout4.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itle 1"/>
          <p:cNvSpPr/>
          <p:nvPr/>
        </p:nvSpPr>
        <p:spPr>
          <a:xfrm>
            <a:off x="1421280" y="0"/>
            <a:ext cx="9143640" cy="2985480"/>
          </a:xfrm>
          <a:prstGeom prst="rect">
            <a:avLst/>
          </a:prstGeom>
          <a:noFill/>
          <a:ln w="0">
            <a:noFill/>
          </a:ln>
        </p:spPr>
        <p:style>
          <a:lnRef idx="0"/>
          <a:fillRef idx="0"/>
          <a:effectRef idx="0"/>
          <a:fontRef idx="minor"/>
        </p:style>
        <p:txBody>
          <a:bodyPr numCol="1" spcCol="0" horzOverflow="overflow" anchor="b">
            <a:normAutofit fontScale="32500" lnSpcReduction="19999"/>
          </a:bodyPr>
          <a:p>
            <a:pPr algn="ctr" defTabSz="914400">
              <a:lnSpc>
                <a:spcPct val="90000"/>
              </a:lnSpc>
            </a:pPr>
            <a:br>
              <a:rPr sz="6000"/>
            </a:br>
            <a:br>
              <a:rPr sz="6000"/>
            </a:br>
            <a:br>
              <a:rPr sz="6000"/>
            </a:br>
            <a:br>
              <a:rPr sz="6000"/>
            </a:br>
            <a:br>
              <a:rPr sz="6000"/>
            </a:br>
            <a:br>
              <a:rPr sz="6000"/>
            </a:br>
            <a:br>
              <a:rPr sz="6000"/>
            </a:br>
            <a:r>
              <a:rPr b="0" lang="en-IN" sz="4900" strike="noStrike" u="none">
                <a:solidFill>
                  <a:schemeClr val="dk1"/>
                </a:solidFill>
                <a:uFillTx/>
                <a:latin typeface="Calibri Light"/>
                <a:ea typeface="Arial"/>
              </a:rPr>
              <a:t> </a:t>
            </a:r>
            <a:r>
              <a:rPr b="0" lang="en-IN" sz="4900" strike="noStrike" u="none">
                <a:solidFill>
                  <a:schemeClr val="dk1"/>
                </a:solidFill>
                <a:uFillTx/>
                <a:latin typeface="Calibri Light"/>
                <a:ea typeface="Arial"/>
              </a:rPr>
              <a:t>Project Presentation (KCS 753)</a:t>
            </a:r>
            <a:endParaRPr b="0" lang="en-US" sz="4900" strike="noStrike" u="none">
              <a:solidFill>
                <a:srgbClr val="000000"/>
              </a:solidFill>
              <a:uFillTx/>
              <a:latin typeface="Arial"/>
            </a:endParaRPr>
          </a:p>
          <a:p>
            <a:pPr algn="ctr" defTabSz="914400">
              <a:lnSpc>
                <a:spcPct val="90000"/>
              </a:lnSpc>
            </a:pPr>
            <a:endParaRPr b="0" lang="en-US" sz="9350" strike="noStrike" u="none">
              <a:solidFill>
                <a:srgbClr val="000000"/>
              </a:solidFill>
              <a:uFillTx/>
              <a:latin typeface="Arial"/>
            </a:endParaRPr>
          </a:p>
          <a:p>
            <a:pPr algn="ctr" defTabSz="914400">
              <a:lnSpc>
                <a:spcPct val="90000"/>
              </a:lnSpc>
            </a:pPr>
            <a:r>
              <a:rPr b="1" lang="en-IN" sz="9350" strike="noStrike" u="none">
                <a:solidFill>
                  <a:schemeClr val="dk1"/>
                </a:solidFill>
                <a:uFillTx/>
                <a:latin typeface="Calibri Light"/>
                <a:ea typeface="Arial"/>
              </a:rPr>
              <a:t>(</a:t>
            </a:r>
            <a:r>
              <a:rPr b="1" lang="en-IN" sz="9350" strike="noStrike" u="none">
                <a:solidFill>
                  <a:schemeClr val="dk1"/>
                </a:solidFill>
                <a:uFillTx/>
                <a:latin typeface="Calibri"/>
                <a:ea typeface="Arial"/>
              </a:rPr>
              <a:t>NFT ArtHub </a:t>
            </a:r>
            <a:r>
              <a:rPr b="1" lang="en-IN" sz="9350" strike="noStrike" u="none">
                <a:solidFill>
                  <a:schemeClr val="dk1"/>
                </a:solidFill>
                <a:uFillTx/>
                <a:latin typeface="Calibri Light"/>
                <a:ea typeface="Arial"/>
              </a:rPr>
              <a:t>-</a:t>
            </a:r>
            <a:r>
              <a:rPr b="1" lang="en-US" sz="9350" spc="-153" strike="noStrike" u="none">
                <a:solidFill>
                  <a:schemeClr val="dk1"/>
                </a:solidFill>
                <a:uFillTx/>
                <a:latin typeface="Calibri"/>
                <a:ea typeface="Arial"/>
              </a:rPr>
              <a:t> A </a:t>
            </a:r>
            <a:r>
              <a:rPr b="1" lang="en-IN" sz="9350" spc="-153" strike="noStrike" u="none">
                <a:solidFill>
                  <a:schemeClr val="dk1"/>
                </a:solidFill>
                <a:uFillTx/>
                <a:latin typeface="Calibri"/>
                <a:ea typeface="Arial"/>
              </a:rPr>
              <a:t>MARKETPLACE FOR</a:t>
            </a:r>
            <a:r>
              <a:rPr b="1" lang="en-US" sz="9350" strike="noStrike" u="none">
                <a:solidFill>
                  <a:schemeClr val="dk1"/>
                </a:solidFill>
                <a:uFillTx/>
                <a:latin typeface="Calibri"/>
                <a:ea typeface="Arial"/>
              </a:rPr>
              <a:t> </a:t>
            </a:r>
            <a:r>
              <a:rPr b="1" lang="en-US" sz="9350" spc="-113" strike="noStrike" u="none">
                <a:solidFill>
                  <a:schemeClr val="dk1"/>
                </a:solidFill>
                <a:uFillTx/>
                <a:latin typeface="Calibri"/>
                <a:ea typeface="Arial"/>
              </a:rPr>
              <a:t>DIGITAL</a:t>
            </a:r>
            <a:r>
              <a:rPr b="1" lang="en-US" sz="9350" spc="-153" strike="noStrike" u="none">
                <a:solidFill>
                  <a:schemeClr val="dk1"/>
                </a:solidFill>
                <a:uFillTx/>
                <a:latin typeface="Calibri"/>
                <a:ea typeface="Arial"/>
              </a:rPr>
              <a:t> </a:t>
            </a:r>
            <a:r>
              <a:rPr b="1" lang="en-US" sz="9350" spc="-224" strike="noStrike" u="none">
                <a:solidFill>
                  <a:schemeClr val="dk1"/>
                </a:solidFill>
                <a:uFillTx/>
                <a:latin typeface="Calibri"/>
                <a:ea typeface="Arial"/>
              </a:rPr>
              <a:t>ART</a:t>
            </a:r>
            <a:r>
              <a:rPr b="1" lang="en-IN" sz="9350" spc="-224" strike="noStrike" u="none">
                <a:solidFill>
                  <a:schemeClr val="dk1"/>
                </a:solidFill>
                <a:uFillTx/>
                <a:latin typeface="Calibri"/>
                <a:ea typeface="Arial"/>
              </a:rPr>
              <a:t>S</a:t>
            </a:r>
            <a:r>
              <a:rPr b="1" lang="en-IN" sz="9350" strike="noStrike" u="none">
                <a:solidFill>
                  <a:schemeClr val="dk1"/>
                </a:solidFill>
                <a:uFillTx/>
                <a:latin typeface="Calibri Light"/>
                <a:ea typeface="Arial"/>
              </a:rPr>
              <a:t>)</a:t>
            </a:r>
            <a:endParaRPr b="0" lang="en-US" sz="9350" strike="noStrike" u="none">
              <a:solidFill>
                <a:srgbClr val="000000"/>
              </a:solidFill>
              <a:uFillTx/>
              <a:latin typeface="Arial"/>
            </a:endParaRPr>
          </a:p>
        </p:txBody>
      </p:sp>
      <p:sp>
        <p:nvSpPr>
          <p:cNvPr id="47" name="Subtitle 2"/>
          <p:cNvSpPr/>
          <p:nvPr/>
        </p:nvSpPr>
        <p:spPr>
          <a:xfrm>
            <a:off x="1523880" y="3602520"/>
            <a:ext cx="12199320" cy="3664080"/>
          </a:xfrm>
          <a:prstGeom prst="rect">
            <a:avLst/>
          </a:prstGeom>
          <a:noFill/>
          <a:ln w="0">
            <a:noFill/>
          </a:ln>
        </p:spPr>
        <p:style>
          <a:lnRef idx="0"/>
          <a:fillRef idx="0"/>
          <a:effectRef idx="0"/>
          <a:fontRef idx="minor"/>
        </p:style>
        <p:txBody>
          <a:bodyPr numCol="1" spcCol="0" horzOverflow="overflow" anchor="t">
            <a:normAutofit/>
          </a:bodyPr>
          <a:p>
            <a:pPr algn="r" defTabSz="914400">
              <a:lnSpc>
                <a:spcPct val="90000"/>
              </a:lnSpc>
              <a:spcBef>
                <a:spcPts val="1001"/>
              </a:spcBef>
              <a:tabLst>
                <a:tab algn="l" pos="0"/>
              </a:tabLst>
            </a:pPr>
            <a:r>
              <a:rPr b="0" lang="en-IN" sz="2600" strike="noStrike" u="none">
                <a:solidFill>
                  <a:schemeClr val="dk1"/>
                </a:solidFill>
                <a:uFillTx/>
                <a:latin typeface="Calibri"/>
                <a:ea typeface="Arial"/>
              </a:rPr>
              <a:t>Guide Name: Dr. Harsh Khatter</a:t>
            </a:r>
            <a:endParaRPr b="0" lang="en-US" sz="2600" strike="noStrike" u="none">
              <a:solidFill>
                <a:srgbClr val="000000"/>
              </a:solidFill>
              <a:uFillTx/>
              <a:latin typeface="Arial"/>
            </a:endParaRPr>
          </a:p>
          <a:p>
            <a:pPr algn="r" defTabSz="914400">
              <a:lnSpc>
                <a:spcPct val="90000"/>
              </a:lnSpc>
              <a:spcBef>
                <a:spcPts val="1001"/>
              </a:spcBef>
              <a:tabLst>
                <a:tab algn="l" pos="0"/>
              </a:tabLst>
            </a:pPr>
            <a:endParaRPr b="0" lang="en-US" sz="2400" strike="noStrike" u="none">
              <a:solidFill>
                <a:srgbClr val="000000"/>
              </a:solidFill>
              <a:uFillTx/>
              <a:latin typeface="Arial"/>
            </a:endParaRPr>
          </a:p>
          <a:p>
            <a:pPr algn="r" defTabSz="914400">
              <a:lnSpc>
                <a:spcPct val="90000"/>
              </a:lnSpc>
              <a:spcBef>
                <a:spcPts val="1001"/>
              </a:spcBef>
              <a:tabLst>
                <a:tab algn="l" pos="0"/>
              </a:tabLst>
            </a:pPr>
            <a:r>
              <a:rPr b="0" lang="en-IN" sz="2400" strike="noStrike" u="none">
                <a:solidFill>
                  <a:schemeClr val="dk1"/>
                </a:solidFill>
                <a:uFillTx/>
                <a:latin typeface="Calibri"/>
                <a:ea typeface="Arial"/>
              </a:rPr>
              <a:t> </a:t>
            </a:r>
            <a:r>
              <a:rPr b="0" lang="en-IN" sz="2400" strike="noStrike" u="none">
                <a:solidFill>
                  <a:schemeClr val="dk1"/>
                </a:solidFill>
                <a:uFillTx/>
                <a:latin typeface="Calibri"/>
                <a:ea typeface="Arial"/>
              </a:rPr>
              <a:t>Project Members Name with Roll Number &amp; Section</a:t>
            </a:r>
            <a:endParaRPr b="0" lang="en-US" sz="2400" strike="noStrike" u="none">
              <a:solidFill>
                <a:srgbClr val="000000"/>
              </a:solidFill>
              <a:uFillTx/>
              <a:latin typeface="Arial"/>
            </a:endParaRPr>
          </a:p>
          <a:p>
            <a:pPr algn="r" defTabSz="914400">
              <a:lnSpc>
                <a:spcPct val="90000"/>
              </a:lnSpc>
              <a:spcBef>
                <a:spcPts val="1001"/>
              </a:spcBef>
              <a:tabLst>
                <a:tab algn="l" pos="0"/>
              </a:tabLst>
            </a:pPr>
            <a:endParaRPr b="0" lang="en-US" sz="2400" strike="noStrike" u="none">
              <a:solidFill>
                <a:srgbClr val="000000"/>
              </a:solidFill>
              <a:uFillTx/>
              <a:latin typeface="Arial"/>
            </a:endParaRPr>
          </a:p>
          <a:p>
            <a:pPr algn="r" defTabSz="914400">
              <a:lnSpc>
                <a:spcPct val="90000"/>
              </a:lnSpc>
              <a:spcBef>
                <a:spcPts val="1001"/>
              </a:spcBef>
              <a:tabLst>
                <a:tab algn="l" pos="0"/>
              </a:tabLst>
            </a:pPr>
            <a:r>
              <a:rPr b="0" lang="en-IN" sz="2400" strike="noStrike" u="none">
                <a:solidFill>
                  <a:schemeClr val="dk1"/>
                </a:solidFill>
                <a:uFillTx/>
                <a:latin typeface="Calibri"/>
                <a:ea typeface="Arial"/>
              </a:rPr>
              <a:t>             </a:t>
            </a:r>
            <a:r>
              <a:rPr b="0" lang="en-IN" sz="2400" strike="noStrike" u="none">
                <a:solidFill>
                  <a:schemeClr val="dk1"/>
                </a:solidFill>
                <a:uFillTx/>
                <a:latin typeface="Calibri"/>
                <a:ea typeface="Arial"/>
              </a:rPr>
              <a:t>1.An</a:t>
            </a:r>
            <a:r>
              <a:rPr b="0" lang="en-US" sz="2400" strike="noStrike" u="none">
                <a:solidFill>
                  <a:schemeClr val="dk1"/>
                </a:solidFill>
                <a:uFillTx/>
                <a:latin typeface="Calibri"/>
                <a:ea typeface="Arial"/>
              </a:rPr>
              <a:t>iket Singh </a:t>
            </a:r>
            <a:r>
              <a:rPr b="0" lang="en-IN" sz="2400" strike="noStrike" u="none">
                <a:solidFill>
                  <a:schemeClr val="dk1"/>
                </a:solidFill>
                <a:uFillTx/>
                <a:latin typeface="Calibri"/>
                <a:ea typeface="Arial"/>
              </a:rPr>
              <a:t>-21002901200</a:t>
            </a:r>
            <a:r>
              <a:rPr b="0" lang="en-US" sz="2400" strike="noStrike" u="none">
                <a:solidFill>
                  <a:schemeClr val="dk1"/>
                </a:solidFill>
                <a:uFillTx/>
                <a:latin typeface="Calibri"/>
                <a:ea typeface="Arial"/>
              </a:rPr>
              <a:t>29</a:t>
            </a:r>
            <a:r>
              <a:rPr b="0" lang="en-IN" sz="2400" strike="noStrike" u="none">
                <a:solidFill>
                  <a:schemeClr val="dk1"/>
                </a:solidFill>
                <a:uFillTx/>
                <a:latin typeface="Calibri"/>
                <a:ea typeface="Arial"/>
              </a:rPr>
              <a:t>(</a:t>
            </a:r>
            <a:r>
              <a:rPr b="0" lang="en-US" sz="2400" strike="noStrike" u="none">
                <a:solidFill>
                  <a:schemeClr val="dk1"/>
                </a:solidFill>
                <a:uFillTx/>
                <a:latin typeface="Calibri"/>
                <a:ea typeface="Arial"/>
              </a:rPr>
              <a:t>CS-8</a:t>
            </a:r>
            <a:r>
              <a:rPr b="0" lang="en-IN" sz="2400" strike="noStrike" u="none">
                <a:solidFill>
                  <a:schemeClr val="dk1"/>
                </a:solidFill>
                <a:uFillTx/>
                <a:latin typeface="Calibri"/>
                <a:ea typeface="Arial"/>
              </a:rPr>
              <a:t>A)</a:t>
            </a:r>
            <a:endParaRPr b="0" lang="en-US" sz="2400" strike="noStrike" u="none">
              <a:solidFill>
                <a:srgbClr val="000000"/>
              </a:solidFill>
              <a:uFillTx/>
              <a:latin typeface="Arial"/>
            </a:endParaRPr>
          </a:p>
          <a:p>
            <a:pPr algn="r" defTabSz="914400">
              <a:lnSpc>
                <a:spcPct val="90000"/>
              </a:lnSpc>
              <a:spcBef>
                <a:spcPts val="1001"/>
              </a:spcBef>
              <a:tabLst>
                <a:tab algn="l" pos="0"/>
              </a:tabLst>
            </a:pPr>
            <a:r>
              <a:rPr b="0" lang="en-IN" sz="2400" strike="noStrike" u="none">
                <a:solidFill>
                  <a:schemeClr val="dk1"/>
                </a:solidFill>
                <a:uFillTx/>
                <a:latin typeface="Calibri"/>
                <a:ea typeface="Arial"/>
              </a:rPr>
              <a:t>2.An</a:t>
            </a:r>
            <a:r>
              <a:rPr b="0" lang="en-US" sz="2400" strike="noStrike" u="none">
                <a:solidFill>
                  <a:schemeClr val="dk1"/>
                </a:solidFill>
                <a:uFillTx/>
                <a:latin typeface="Calibri"/>
                <a:ea typeface="Arial"/>
              </a:rPr>
              <a:t>kit Kumar Mishra</a:t>
            </a:r>
            <a:r>
              <a:rPr b="0" lang="en-IN" sz="2400" strike="noStrike" u="none">
                <a:solidFill>
                  <a:schemeClr val="dk1"/>
                </a:solidFill>
                <a:uFillTx/>
                <a:latin typeface="Calibri"/>
                <a:ea typeface="Arial"/>
              </a:rPr>
              <a:t>-21002901200</a:t>
            </a:r>
            <a:r>
              <a:rPr b="0" lang="en-US" sz="2400" strike="noStrike" u="none">
                <a:solidFill>
                  <a:schemeClr val="dk1"/>
                </a:solidFill>
                <a:uFillTx/>
                <a:latin typeface="Calibri"/>
                <a:ea typeface="Arial"/>
              </a:rPr>
              <a:t>30</a:t>
            </a:r>
            <a:r>
              <a:rPr b="0" lang="en-IN" sz="2400" strike="noStrike" u="none">
                <a:solidFill>
                  <a:schemeClr val="dk1"/>
                </a:solidFill>
                <a:uFillTx/>
                <a:latin typeface="Calibri"/>
                <a:ea typeface="Arial"/>
              </a:rPr>
              <a:t>(</a:t>
            </a:r>
            <a:r>
              <a:rPr b="0" lang="en-US" sz="2400" strike="noStrike" u="none">
                <a:solidFill>
                  <a:schemeClr val="dk1"/>
                </a:solidFill>
                <a:uFillTx/>
                <a:latin typeface="Calibri"/>
                <a:ea typeface="Arial"/>
              </a:rPr>
              <a:t>CS-8</a:t>
            </a:r>
            <a:r>
              <a:rPr b="0" lang="en-IN" sz="2400" strike="noStrike" u="none">
                <a:solidFill>
                  <a:schemeClr val="dk1"/>
                </a:solidFill>
                <a:uFillTx/>
                <a:latin typeface="Calibri"/>
                <a:ea typeface="Arial"/>
              </a:rPr>
              <a:t>A)</a:t>
            </a:r>
            <a:endParaRPr b="0" lang="en-US" sz="2400" strike="noStrike" u="none">
              <a:solidFill>
                <a:srgbClr val="000000"/>
              </a:solidFill>
              <a:uFillTx/>
              <a:latin typeface="Arial"/>
            </a:endParaRPr>
          </a:p>
          <a:p>
            <a:pPr algn="r" defTabSz="914400">
              <a:lnSpc>
                <a:spcPct val="90000"/>
              </a:lnSpc>
              <a:spcBef>
                <a:spcPts val="1001"/>
              </a:spcBef>
              <a:tabLst>
                <a:tab algn="l" pos="0"/>
              </a:tabLst>
            </a:pPr>
            <a:r>
              <a:rPr b="0" lang="en-IN" sz="2400" strike="noStrike" u="none">
                <a:solidFill>
                  <a:schemeClr val="dk1"/>
                </a:solidFill>
                <a:uFillTx/>
                <a:latin typeface="Calibri"/>
                <a:ea typeface="Arial"/>
              </a:rPr>
              <a:t>    </a:t>
            </a:r>
            <a:r>
              <a:rPr b="0" lang="en-IN" sz="2400" strike="noStrike" u="none">
                <a:solidFill>
                  <a:schemeClr val="dk1"/>
                </a:solidFill>
                <a:uFillTx/>
                <a:latin typeface="Calibri"/>
                <a:ea typeface="Arial"/>
              </a:rPr>
              <a:t>3.A</a:t>
            </a:r>
            <a:r>
              <a:rPr b="0" lang="en-US" sz="2400" strike="noStrike" u="none">
                <a:solidFill>
                  <a:schemeClr val="dk1"/>
                </a:solidFill>
                <a:uFillTx/>
                <a:latin typeface="Calibri"/>
                <a:ea typeface="Arial"/>
              </a:rPr>
              <a:t>nnu </a:t>
            </a:r>
            <a:r>
              <a:rPr b="0" lang="en-IN" sz="2400" strike="noStrike" u="none">
                <a:solidFill>
                  <a:schemeClr val="dk1"/>
                </a:solidFill>
                <a:uFillTx/>
                <a:latin typeface="Calibri"/>
                <a:ea typeface="Arial"/>
              </a:rPr>
              <a:t>-210029012000</a:t>
            </a:r>
            <a:r>
              <a:rPr b="0" lang="en-US" sz="2400" strike="noStrike" u="none">
                <a:solidFill>
                  <a:schemeClr val="dk1"/>
                </a:solidFill>
                <a:uFillTx/>
                <a:latin typeface="Calibri"/>
                <a:ea typeface="Arial"/>
              </a:rPr>
              <a:t>32</a:t>
            </a:r>
            <a:r>
              <a:rPr b="0" lang="en-IN" sz="2400" strike="noStrike" u="none">
                <a:solidFill>
                  <a:schemeClr val="dk1"/>
                </a:solidFill>
                <a:uFillTx/>
                <a:latin typeface="Calibri"/>
                <a:ea typeface="Arial"/>
              </a:rPr>
              <a:t>(</a:t>
            </a:r>
            <a:r>
              <a:rPr b="0" lang="en-US" sz="2400" strike="noStrike" u="none">
                <a:solidFill>
                  <a:schemeClr val="dk1"/>
                </a:solidFill>
                <a:uFillTx/>
                <a:latin typeface="Calibri"/>
                <a:ea typeface="Arial"/>
              </a:rPr>
              <a:t>CS-8</a:t>
            </a:r>
            <a:r>
              <a:rPr b="0" lang="en-IN" sz="2400" strike="noStrike" u="none">
                <a:solidFill>
                  <a:schemeClr val="dk1"/>
                </a:solidFill>
                <a:uFillTx/>
                <a:latin typeface="Calibri"/>
                <a:ea typeface="Arial"/>
              </a:rPr>
              <a:t>A)</a:t>
            </a:r>
            <a:endParaRPr b="0" lang="en-US" sz="2400" strike="noStrike" u="none">
              <a:solidFill>
                <a:srgbClr val="000000"/>
              </a:solidFill>
              <a:uFillTx/>
              <a:latin typeface="Arial"/>
            </a:endParaRPr>
          </a:p>
          <a:p>
            <a:pPr algn="r" defTabSz="914400">
              <a:lnSpc>
                <a:spcPct val="90000"/>
              </a:lnSpc>
              <a:spcBef>
                <a:spcPts val="1001"/>
              </a:spcBef>
              <a:tabLst>
                <a:tab algn="l" pos="0"/>
              </a:tabLst>
            </a:pPr>
            <a:r>
              <a:rPr b="0" lang="en-IN" sz="2400" strike="noStrike" u="none">
                <a:solidFill>
                  <a:schemeClr val="dk1"/>
                </a:solidFill>
                <a:uFillTx/>
                <a:latin typeface="Calibri"/>
                <a:ea typeface="Arial"/>
              </a:rPr>
              <a:t>4. </a:t>
            </a:r>
            <a:r>
              <a:rPr b="0" lang="en-US" sz="2400" strike="noStrike" u="none">
                <a:solidFill>
                  <a:schemeClr val="dk1"/>
                </a:solidFill>
                <a:uFillTx/>
                <a:latin typeface="Calibri"/>
                <a:ea typeface="Arial"/>
              </a:rPr>
              <a:t>Ayush Mishra </a:t>
            </a:r>
            <a:r>
              <a:rPr b="0" lang="en-IN" sz="2400" strike="noStrike" u="none">
                <a:solidFill>
                  <a:schemeClr val="dk1"/>
                </a:solidFill>
                <a:uFillTx/>
                <a:latin typeface="Calibri"/>
                <a:ea typeface="Arial"/>
              </a:rPr>
              <a:t>-21002901200</a:t>
            </a:r>
            <a:r>
              <a:rPr b="0" lang="en-US" sz="2400" strike="noStrike" u="none">
                <a:solidFill>
                  <a:schemeClr val="dk1"/>
                </a:solidFill>
                <a:uFillTx/>
                <a:latin typeface="Calibri"/>
                <a:ea typeface="Arial"/>
              </a:rPr>
              <a:t>6</a:t>
            </a:r>
            <a:r>
              <a:rPr b="0" lang="en-IN" sz="2400" strike="noStrike" u="none">
                <a:solidFill>
                  <a:schemeClr val="dk1"/>
                </a:solidFill>
                <a:uFillTx/>
                <a:latin typeface="Calibri"/>
                <a:ea typeface="Arial"/>
              </a:rPr>
              <a:t>2(</a:t>
            </a:r>
            <a:r>
              <a:rPr b="0" lang="en-US" sz="2400" strike="noStrike" u="none">
                <a:solidFill>
                  <a:schemeClr val="dk1"/>
                </a:solidFill>
                <a:uFillTx/>
                <a:latin typeface="Calibri"/>
                <a:ea typeface="Arial"/>
              </a:rPr>
              <a:t>CS-8</a:t>
            </a:r>
            <a:r>
              <a:rPr b="0" lang="en-IN" sz="2400" strike="noStrike" u="none">
                <a:solidFill>
                  <a:schemeClr val="dk1"/>
                </a:solidFill>
                <a:uFillTx/>
                <a:latin typeface="Calibri"/>
                <a:ea typeface="Arial"/>
              </a:rPr>
              <a:t>A)</a:t>
            </a:r>
            <a:endParaRPr b="0" lang="en-US" sz="2400" strike="noStrike" u="none">
              <a:solidFill>
                <a:srgbClr val="000000"/>
              </a:solidFill>
              <a:uFillTx/>
              <a:latin typeface="Arial"/>
            </a:endParaRPr>
          </a:p>
          <a:p>
            <a:pPr algn="ctr" defTabSz="914400">
              <a:lnSpc>
                <a:spcPct val="90000"/>
              </a:lnSpc>
              <a:spcBef>
                <a:spcPts val="1001"/>
              </a:spcBef>
              <a:tabLst>
                <a:tab algn="l" pos="0"/>
              </a:tabLst>
            </a:pPr>
            <a:endParaRPr b="0" lang="en-US" sz="2400" strike="noStrike" u="none">
              <a:solidFill>
                <a:srgbClr val="000000"/>
              </a:solidFill>
              <a:uFillTx/>
              <a:latin typeface="Arial"/>
            </a:endParaRPr>
          </a:p>
        </p:txBody>
      </p:sp>
      <p:pic>
        <p:nvPicPr>
          <p:cNvPr id="48" name="Picture 1170367094" descr="A close-up of a stamp  Description automatically generated with low confidence"/>
          <p:cNvPicPr/>
          <p:nvPr/>
        </p:nvPicPr>
        <p:blipFill>
          <a:blip r:embed="rId1"/>
          <a:stretch/>
        </p:blipFill>
        <p:spPr>
          <a:xfrm>
            <a:off x="99000" y="107640"/>
            <a:ext cx="1366920" cy="1246320"/>
          </a:xfrm>
          <a:prstGeom prst="rect">
            <a:avLst/>
          </a:prstGeom>
          <a:noFill/>
          <a:ln w="0">
            <a:noFill/>
          </a:ln>
        </p:spPr>
      </p:pic>
      <p:pic>
        <p:nvPicPr>
          <p:cNvPr id="49" name="image2.jpeg" descr="Logo, company name  Description automatically generated"/>
          <p:cNvPicPr/>
          <p:nvPr/>
        </p:nvPicPr>
        <p:blipFill>
          <a:blip r:embed="rId2"/>
          <a:stretch/>
        </p:blipFill>
        <p:spPr>
          <a:xfrm>
            <a:off x="11837160" y="108000"/>
            <a:ext cx="1203120" cy="1119600"/>
          </a:xfrm>
          <a:prstGeom prst="rect">
            <a:avLst/>
          </a:prstGeom>
          <a:noFill/>
          <a:ln w="0">
            <a:noFill/>
          </a:ln>
        </p:spPr>
      </p:pic>
      <p:sp>
        <p:nvSpPr>
          <p:cNvPr id="50" name="Rectangle 3"/>
          <p:cNvSpPr/>
          <p:nvPr/>
        </p:nvSpPr>
        <p:spPr>
          <a:xfrm>
            <a:off x="0" y="0"/>
            <a:ext cx="12191760" cy="456840"/>
          </a:xfrm>
          <a:prstGeom prst="rect">
            <a:avLst/>
          </a:prstGeom>
          <a:noFill/>
          <a:ln w="0">
            <a:noFill/>
          </a:ln>
        </p:spPr>
        <p:style>
          <a:lnRef idx="0"/>
          <a:fillRef idx="0"/>
          <a:effectRef idx="0"/>
          <a:fontRef idx="minor"/>
        </p:style>
        <p:txBody>
          <a:bodyPr numCol="1" spcCol="0" wrap="none" lIns="127080" tIns="22320" bIns="0" anchor="ctr">
            <a:spAutoFit/>
          </a:bodyPr>
          <a:p>
            <a:pPr defTabSz="914400">
              <a:lnSpc>
                <a:spcPct val="100000"/>
              </a:lnSpc>
            </a:pPr>
            <a:endParaRPr b="0" lang="en-IN" sz="1800" strike="noStrike" u="none">
              <a:solidFill>
                <a:schemeClr val="dk1"/>
              </a:solidFill>
              <a:uFillTx/>
              <a:latin typeface="Calibri"/>
              <a:ea typeface="Arial"/>
            </a:endParaRPr>
          </a:p>
        </p:txBody>
      </p:sp>
      <p:sp>
        <p:nvSpPr>
          <p:cNvPr id="51" name="Rectangle 4"/>
          <p:cNvSpPr/>
          <p:nvPr/>
        </p:nvSpPr>
        <p:spPr>
          <a:xfrm>
            <a:off x="2013480" y="332640"/>
            <a:ext cx="9658080" cy="996120"/>
          </a:xfrm>
          <a:prstGeom prst="rect">
            <a:avLst/>
          </a:prstGeom>
          <a:noFill/>
          <a:ln w="0">
            <a:noFill/>
          </a:ln>
        </p:spPr>
        <p:style>
          <a:lnRef idx="0"/>
          <a:fillRef idx="0"/>
          <a:effectRef idx="0"/>
          <a:fontRef idx="minor"/>
        </p:style>
        <p:txBody>
          <a:bodyPr numCol="1" spcCol="0" anchor="ctr">
            <a:noAutofit/>
          </a:bodyPr>
          <a:p>
            <a:pPr algn="ctr" defTabSz="914400">
              <a:lnSpc>
                <a:spcPct val="100000"/>
              </a:lnSpc>
              <a:tabLst>
                <a:tab algn="l" pos="0"/>
              </a:tabLst>
            </a:pPr>
            <a:r>
              <a:rPr b="1" lang="en-US" sz="1600" strike="noStrike" u="sng">
                <a:solidFill>
                  <a:schemeClr val="dk1"/>
                </a:solidFill>
                <a:uFillTx/>
                <a:latin typeface="Calibri"/>
                <a:ea typeface="Times New Roman"/>
              </a:rPr>
              <a:t>	</a:t>
            </a:r>
            <a:r>
              <a:rPr b="1" lang="en-US" sz="2000" strike="noStrike" u="sng">
                <a:solidFill>
                  <a:schemeClr val="dk1"/>
                </a:solidFill>
                <a:uFillTx/>
                <a:latin typeface="Calibri"/>
                <a:ea typeface="Times New Roman"/>
              </a:rPr>
              <a:t>KIET Group of Institutions, Ghaziabad</a:t>
            </a:r>
            <a:r>
              <a:rPr b="1" lang="en-US" sz="2000" strike="noStrike" u="sng">
                <a:solidFill>
                  <a:schemeClr val="dk1"/>
                </a:solidFill>
                <a:uFillTx/>
                <a:latin typeface="Calibri"/>
                <a:ea typeface="Times New Roman"/>
              </a:rPr>
              <a:t>	</a:t>
            </a:r>
            <a:endParaRPr b="0" lang="en-US" sz="2000" strike="noStrike" u="none">
              <a:solidFill>
                <a:srgbClr val="000000"/>
              </a:solidFill>
              <a:uFillTx/>
              <a:latin typeface="Arial"/>
            </a:endParaRPr>
          </a:p>
          <a:p>
            <a:pPr algn="ctr" defTabSz="914400">
              <a:lnSpc>
                <a:spcPct val="100000"/>
              </a:lnSpc>
              <a:tabLst>
                <a:tab algn="l" pos="0"/>
              </a:tabLst>
            </a:pPr>
            <a:r>
              <a:rPr b="1" lang="en-US" sz="2000" strike="noStrike" u="none">
                <a:solidFill>
                  <a:schemeClr val="dk1"/>
                </a:solidFill>
                <a:uFillTx/>
                <a:latin typeface="Calibri"/>
                <a:ea typeface="Times New Roman"/>
              </a:rPr>
              <a:t>(An ISO – 9001: 2008 Certified &amp; ‘A+’ Grade accredited Institution by NAAC)</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Picture 1" descr="1"/>
          <p:cNvPicPr/>
          <p:nvPr/>
        </p:nvPicPr>
        <p:blipFill>
          <a:blip r:embed="rId1"/>
          <a:stretch/>
        </p:blipFill>
        <p:spPr>
          <a:xfrm>
            <a:off x="1969920" y="769680"/>
            <a:ext cx="10054080" cy="629172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Picture 1" descr="1"/>
          <p:cNvPicPr/>
          <p:nvPr/>
        </p:nvPicPr>
        <p:blipFill>
          <a:blip r:embed="rId1"/>
          <a:stretch/>
        </p:blipFill>
        <p:spPr>
          <a:xfrm>
            <a:off x="1962000" y="210240"/>
            <a:ext cx="10994040" cy="80190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Picture 1" descr="Screenshot 2024-02-17 174556"/>
          <p:cNvPicPr/>
          <p:nvPr/>
        </p:nvPicPr>
        <p:blipFill>
          <a:blip r:embed="rId1"/>
          <a:stretch/>
        </p:blipFill>
        <p:spPr>
          <a:xfrm>
            <a:off x="4000680" y="1097280"/>
            <a:ext cx="6629040" cy="60346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Image 0" descr="preencoded.png"/>
          <p:cNvPicPr/>
          <p:nvPr/>
        </p:nvPicPr>
        <p:blipFill>
          <a:blip r:embed="rId1"/>
          <a:stretch/>
        </p:blipFill>
        <p:spPr>
          <a:xfrm>
            <a:off x="9426960" y="212040"/>
            <a:ext cx="5203080" cy="7805160"/>
          </a:xfrm>
          <a:prstGeom prst="rect">
            <a:avLst/>
          </a:prstGeom>
          <a:noFill/>
          <a:ln w="0">
            <a:noFill/>
          </a:ln>
        </p:spPr>
      </p:pic>
      <p:sp>
        <p:nvSpPr>
          <p:cNvPr id="123" name="Text 0"/>
          <p:cNvSpPr/>
          <p:nvPr/>
        </p:nvSpPr>
        <p:spPr>
          <a:xfrm>
            <a:off x="749520" y="761040"/>
            <a:ext cx="7644960" cy="2007000"/>
          </a:xfrm>
          <a:prstGeom prst="rect">
            <a:avLst/>
          </a:prstGeom>
          <a:noFill/>
          <a:ln w="0">
            <a:noFill/>
          </a:ln>
        </p:spPr>
        <p:style>
          <a:lnRef idx="0"/>
          <a:fillRef idx="0"/>
          <a:effectRef idx="0"/>
          <a:fontRef idx="minor"/>
        </p:style>
        <p:txBody>
          <a:bodyPr lIns="0" rIns="0" tIns="0" bIns="0" anchor="t">
            <a:noAutofit/>
          </a:bodyPr>
          <a:p>
            <a:pPr defTabSz="914400">
              <a:lnSpc>
                <a:spcPts val="5250"/>
              </a:lnSpc>
              <a:tabLst>
                <a:tab algn="l" pos="0"/>
              </a:tabLst>
            </a:pPr>
            <a:r>
              <a:rPr b="1" lang="en-US" sz="4200" strike="noStrike" u="none">
                <a:solidFill>
                  <a:srgbClr val="101014"/>
                </a:solidFill>
                <a:uFillTx/>
                <a:latin typeface="Playfair Display Bold"/>
                <a:ea typeface="Playfair Display Bold"/>
              </a:rPr>
              <a:t>Alignment with UN Sustainable Development Goals (SDGs)</a:t>
            </a:r>
            <a:endParaRPr b="0" lang="en-US" sz="4200" strike="noStrike" u="none">
              <a:solidFill>
                <a:srgbClr val="000000"/>
              </a:solidFill>
              <a:uFillTx/>
              <a:latin typeface="Arial"/>
            </a:endParaRPr>
          </a:p>
        </p:txBody>
      </p:sp>
      <p:sp>
        <p:nvSpPr>
          <p:cNvPr id="124" name="Shape 1"/>
          <p:cNvSpPr/>
          <p:nvPr/>
        </p:nvSpPr>
        <p:spPr>
          <a:xfrm>
            <a:off x="749520" y="3089520"/>
            <a:ext cx="3715200" cy="1910880"/>
          </a:xfrm>
          <a:prstGeom prst="roundRect">
            <a:avLst>
              <a:gd name="adj" fmla="val 1681"/>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5" name="Text 2"/>
          <p:cNvSpPr/>
          <p:nvPr/>
        </p:nvSpPr>
        <p:spPr>
          <a:xfrm>
            <a:off x="963360" y="3303720"/>
            <a:ext cx="3287160" cy="66888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1" lang="en-IN" sz="2100" strike="noStrike" u="none">
                <a:solidFill>
                  <a:srgbClr val="39393c"/>
                </a:solidFill>
                <a:uFillTx/>
                <a:latin typeface="Playfair Display Bold"/>
                <a:ea typeface="Playfair Display Bold"/>
              </a:rPr>
              <a:t>SDG 8: Decent Work and Economic Growth</a:t>
            </a:r>
            <a:endParaRPr b="0" lang="en-US" sz="2100" strike="noStrike" u="none">
              <a:solidFill>
                <a:srgbClr val="000000"/>
              </a:solidFill>
              <a:uFillTx/>
              <a:latin typeface="Arial"/>
            </a:endParaRPr>
          </a:p>
        </p:txBody>
      </p:sp>
      <p:sp>
        <p:nvSpPr>
          <p:cNvPr id="126" name="Text 3"/>
          <p:cNvSpPr/>
          <p:nvPr/>
        </p:nvSpPr>
        <p:spPr>
          <a:xfrm>
            <a:off x="963360" y="3952440"/>
            <a:ext cx="3287160" cy="98460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IN" sz="1650" strike="noStrike" u="none">
                <a:solidFill>
                  <a:srgbClr val="39393c"/>
                </a:solidFill>
                <a:uFillTx/>
                <a:latin typeface="Open Sans"/>
                <a:ea typeface="Open Sans"/>
              </a:rPr>
              <a:t> </a:t>
            </a:r>
            <a:r>
              <a:rPr b="0" lang="en-IN" sz="1650" strike="noStrike" u="none">
                <a:solidFill>
                  <a:srgbClr val="39393c"/>
                </a:solidFill>
                <a:uFillTx/>
                <a:latin typeface="Open Sans"/>
                <a:ea typeface="Open Sans"/>
              </a:rPr>
              <a:t>Creates economic opportunities for digital artists to monetize their work.</a:t>
            </a:r>
            <a:endParaRPr b="0" lang="en-US" sz="1650" strike="noStrike" u="none">
              <a:solidFill>
                <a:srgbClr val="000000"/>
              </a:solidFill>
              <a:uFillTx/>
              <a:latin typeface="Arial"/>
            </a:endParaRPr>
          </a:p>
        </p:txBody>
      </p:sp>
      <p:sp>
        <p:nvSpPr>
          <p:cNvPr id="127" name="Shape 4"/>
          <p:cNvSpPr/>
          <p:nvPr/>
        </p:nvSpPr>
        <p:spPr>
          <a:xfrm>
            <a:off x="4678920" y="3089520"/>
            <a:ext cx="3715200" cy="1910880"/>
          </a:xfrm>
          <a:prstGeom prst="roundRect">
            <a:avLst>
              <a:gd name="adj" fmla="val 1681"/>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8" name="Text 5"/>
          <p:cNvSpPr/>
          <p:nvPr/>
        </p:nvSpPr>
        <p:spPr>
          <a:xfrm>
            <a:off x="4893120" y="3303720"/>
            <a:ext cx="2815200" cy="33408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IN" sz="2100" strike="noStrike" u="none">
                <a:solidFill>
                  <a:srgbClr val="39393c"/>
                </a:solidFill>
                <a:uFillTx/>
                <a:latin typeface="Playfair Display Bold"/>
                <a:ea typeface="Playfair Display Bold"/>
              </a:rPr>
              <a:t>SDG 9: Industry, Innovation, </a:t>
            </a:r>
            <a:endParaRPr b="0" lang="en-US" sz="2100" strike="noStrike" u="none">
              <a:solidFill>
                <a:srgbClr val="000000"/>
              </a:solidFill>
              <a:uFillTx/>
              <a:latin typeface="Arial"/>
            </a:endParaRPr>
          </a:p>
          <a:p>
            <a:pPr defTabSz="914400">
              <a:lnSpc>
                <a:spcPts val="2599"/>
              </a:lnSpc>
              <a:tabLst>
                <a:tab algn="l" pos="0"/>
              </a:tabLst>
            </a:pPr>
            <a:r>
              <a:rPr b="1" lang="en-IN" sz="2100" strike="noStrike" u="none">
                <a:solidFill>
                  <a:srgbClr val="39393c"/>
                </a:solidFill>
                <a:uFillTx/>
                <a:latin typeface="Playfair Display Bold"/>
                <a:ea typeface="Playfair Display Bold"/>
              </a:rPr>
              <a:t>and Infrastructure</a:t>
            </a:r>
            <a:endParaRPr b="0" lang="en-US" sz="2100" strike="noStrike" u="none">
              <a:solidFill>
                <a:srgbClr val="000000"/>
              </a:solidFill>
              <a:uFillTx/>
              <a:latin typeface="Arial"/>
            </a:endParaRPr>
          </a:p>
        </p:txBody>
      </p:sp>
      <p:sp>
        <p:nvSpPr>
          <p:cNvPr id="129" name="Text 6"/>
          <p:cNvSpPr/>
          <p:nvPr/>
        </p:nvSpPr>
        <p:spPr>
          <a:xfrm>
            <a:off x="4893120" y="4039200"/>
            <a:ext cx="3287160" cy="68508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IN" sz="1650" strike="noStrike" u="none">
                <a:solidFill>
                  <a:srgbClr val="39393c"/>
                </a:solidFill>
                <a:uFillTx/>
                <a:latin typeface="Open Sans"/>
                <a:ea typeface="Open Sans"/>
              </a:rPr>
              <a:t>Drives innovation with blockchain and NFTs for digital art.</a:t>
            </a:r>
            <a:endParaRPr b="0" lang="en-US" sz="1650" strike="noStrike" u="none">
              <a:solidFill>
                <a:srgbClr val="000000"/>
              </a:solidFill>
              <a:uFillTx/>
              <a:latin typeface="Arial"/>
            </a:endParaRPr>
          </a:p>
        </p:txBody>
      </p:sp>
      <p:sp>
        <p:nvSpPr>
          <p:cNvPr id="130" name="Shape 7"/>
          <p:cNvSpPr/>
          <p:nvPr/>
        </p:nvSpPr>
        <p:spPr>
          <a:xfrm>
            <a:off x="749520" y="5214600"/>
            <a:ext cx="3715200" cy="2253240"/>
          </a:xfrm>
          <a:prstGeom prst="roundRect">
            <a:avLst>
              <a:gd name="adj" fmla="val 1425"/>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1" name="Text 8"/>
          <p:cNvSpPr/>
          <p:nvPr/>
        </p:nvSpPr>
        <p:spPr>
          <a:xfrm>
            <a:off x="963360" y="5428800"/>
            <a:ext cx="2676240" cy="33408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IN" sz="2100" strike="noStrike" u="none">
                <a:solidFill>
                  <a:srgbClr val="39393c"/>
                </a:solidFill>
                <a:uFillTx/>
                <a:latin typeface="Playfair Display Bold"/>
                <a:ea typeface="Playfair Display Bold"/>
              </a:rPr>
              <a:t>SDG 10: Reduced Inequality</a:t>
            </a:r>
            <a:endParaRPr b="0" lang="en-US" sz="2100" strike="noStrike" u="none">
              <a:solidFill>
                <a:srgbClr val="000000"/>
              </a:solidFill>
              <a:uFillTx/>
              <a:latin typeface="Arial"/>
            </a:endParaRPr>
          </a:p>
        </p:txBody>
      </p:sp>
      <p:sp>
        <p:nvSpPr>
          <p:cNvPr id="132" name="Text 9"/>
          <p:cNvSpPr/>
          <p:nvPr/>
        </p:nvSpPr>
        <p:spPr>
          <a:xfrm>
            <a:off x="963360" y="5891760"/>
            <a:ext cx="3287160" cy="102780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trike="noStrike" u="none">
                <a:solidFill>
                  <a:srgbClr val="39393c"/>
                </a:solidFill>
                <a:uFillTx/>
                <a:latin typeface="Open Sans"/>
                <a:ea typeface="Open Sans"/>
              </a:rPr>
              <a:t>Protect, restore, and </a:t>
            </a:r>
            <a:r>
              <a:rPr b="0" lang="en-IN" sz="1650" strike="noStrike" u="none">
                <a:solidFill>
                  <a:srgbClr val="39393c"/>
                </a:solidFill>
                <a:uFillTx/>
                <a:latin typeface="Open Sans"/>
                <a:ea typeface="Open Sans"/>
              </a:rPr>
              <a:t>Provides global access, reducing barriers for artists.</a:t>
            </a:r>
            <a:endParaRPr b="0" lang="en-US" sz="1650" strike="noStrike" u="none">
              <a:solidFill>
                <a:srgbClr val="000000"/>
              </a:solidFill>
              <a:uFillTx/>
              <a:latin typeface="Arial"/>
            </a:endParaRPr>
          </a:p>
        </p:txBody>
      </p:sp>
      <p:sp>
        <p:nvSpPr>
          <p:cNvPr id="133" name="Shape 10"/>
          <p:cNvSpPr/>
          <p:nvPr/>
        </p:nvSpPr>
        <p:spPr>
          <a:xfrm>
            <a:off x="4678920" y="5214600"/>
            <a:ext cx="3715200" cy="2253240"/>
          </a:xfrm>
          <a:prstGeom prst="roundRect">
            <a:avLst>
              <a:gd name="adj" fmla="val 1425"/>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4" name="Text 11"/>
          <p:cNvSpPr/>
          <p:nvPr/>
        </p:nvSpPr>
        <p:spPr>
          <a:xfrm>
            <a:off x="4893120" y="5428800"/>
            <a:ext cx="3287160" cy="66888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1" lang="en-US" sz="2100" strike="noStrike" u="none">
                <a:solidFill>
                  <a:srgbClr val="39393c"/>
                </a:solidFill>
                <a:uFillTx/>
                <a:latin typeface="Playfair Display Bold"/>
                <a:ea typeface="Playfair Display Bold"/>
              </a:rPr>
              <a:t>SDG 17: Partnerships for the Goals</a:t>
            </a:r>
            <a:endParaRPr b="0" lang="en-US" sz="2100" strike="noStrike" u="none">
              <a:solidFill>
                <a:srgbClr val="000000"/>
              </a:solidFill>
              <a:uFillTx/>
              <a:latin typeface="Arial"/>
            </a:endParaRPr>
          </a:p>
        </p:txBody>
      </p:sp>
      <p:sp>
        <p:nvSpPr>
          <p:cNvPr id="135" name="Text 12"/>
          <p:cNvSpPr/>
          <p:nvPr/>
        </p:nvSpPr>
        <p:spPr>
          <a:xfrm>
            <a:off x="4893120" y="6226200"/>
            <a:ext cx="3287160" cy="102780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trike="noStrike" u="none">
                <a:solidFill>
                  <a:srgbClr val="39393c"/>
                </a:solidFill>
                <a:uFillTx/>
                <a:latin typeface="Open Sans"/>
                <a:ea typeface="Open Sans"/>
              </a:rPr>
              <a:t>Strengthen global partnerships to support and achieve the SDGs.</a:t>
            </a:r>
            <a:endParaRPr b="0" lang="en-U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Image 0" descr="preencoded.png"/>
          <p:cNvPicPr/>
          <p:nvPr/>
        </p:nvPicPr>
        <p:blipFill>
          <a:blip r:embed="rId1"/>
          <a:stretch/>
        </p:blipFill>
        <p:spPr>
          <a:xfrm>
            <a:off x="0" y="0"/>
            <a:ext cx="5486040" cy="8229240"/>
          </a:xfrm>
          <a:prstGeom prst="rect">
            <a:avLst/>
          </a:prstGeom>
          <a:noFill/>
          <a:ln w="0">
            <a:noFill/>
          </a:ln>
        </p:spPr>
      </p:pic>
      <p:sp>
        <p:nvSpPr>
          <p:cNvPr id="137" name="Text 0"/>
          <p:cNvSpPr/>
          <p:nvPr/>
        </p:nvSpPr>
        <p:spPr>
          <a:xfrm>
            <a:off x="6170040" y="538560"/>
            <a:ext cx="6175080" cy="609840"/>
          </a:xfrm>
          <a:prstGeom prst="rect">
            <a:avLst/>
          </a:prstGeom>
          <a:noFill/>
          <a:ln w="0">
            <a:noFill/>
          </a:ln>
        </p:spPr>
        <p:style>
          <a:lnRef idx="0"/>
          <a:fillRef idx="0"/>
          <a:effectRef idx="0"/>
          <a:fontRef idx="minor"/>
        </p:style>
        <p:txBody>
          <a:bodyPr wrap="none" lIns="0" rIns="0" tIns="0" bIns="0" anchor="t">
            <a:noAutofit/>
          </a:bodyPr>
          <a:p>
            <a:pPr defTabSz="914400">
              <a:lnSpc>
                <a:spcPts val="4799"/>
              </a:lnSpc>
              <a:tabLst>
                <a:tab algn="l" pos="0"/>
              </a:tabLst>
            </a:pPr>
            <a:r>
              <a:rPr b="1" lang="en-US" sz="3800" strike="noStrike" u="none">
                <a:solidFill>
                  <a:srgbClr val="101014"/>
                </a:solidFill>
                <a:uFillTx/>
                <a:latin typeface="Playfair Display Bold"/>
                <a:ea typeface="Playfair Display Bold"/>
              </a:rPr>
              <a:t>Methodology and Approach</a:t>
            </a:r>
            <a:endParaRPr b="0" lang="en-US" sz="3800" strike="noStrike" u="none">
              <a:solidFill>
                <a:srgbClr val="000000"/>
              </a:solidFill>
              <a:uFillTx/>
              <a:latin typeface="Arial"/>
            </a:endParaRPr>
          </a:p>
        </p:txBody>
      </p:sp>
      <p:pic>
        <p:nvPicPr>
          <p:cNvPr id="138" name="Image 1" descr="preencoded.png"/>
          <p:cNvPicPr/>
          <p:nvPr/>
        </p:nvPicPr>
        <p:blipFill>
          <a:blip r:embed="rId2"/>
          <a:stretch/>
        </p:blipFill>
        <p:spPr>
          <a:xfrm>
            <a:off x="6170040" y="1441800"/>
            <a:ext cx="975960" cy="1562040"/>
          </a:xfrm>
          <a:prstGeom prst="rect">
            <a:avLst/>
          </a:prstGeom>
          <a:noFill/>
          <a:ln w="0">
            <a:noFill/>
          </a:ln>
        </p:spPr>
      </p:pic>
      <p:sp>
        <p:nvSpPr>
          <p:cNvPr id="139" name="Text 1"/>
          <p:cNvSpPr/>
          <p:nvPr/>
        </p:nvSpPr>
        <p:spPr>
          <a:xfrm>
            <a:off x="7439400" y="1636920"/>
            <a:ext cx="2440800" cy="3045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IN" sz="1900" strike="noStrike" u="none">
                <a:solidFill>
                  <a:srgbClr val="39393c"/>
                </a:solidFill>
                <a:uFillTx/>
                <a:latin typeface="Playfair Display Bold"/>
                <a:ea typeface="Playfair Display Bold"/>
              </a:rPr>
              <a:t> </a:t>
            </a:r>
            <a:r>
              <a:rPr b="1" lang="en-IN" sz="1900" strike="noStrike" u="none">
                <a:solidFill>
                  <a:srgbClr val="39393c"/>
                </a:solidFill>
                <a:uFillTx/>
                <a:latin typeface="Playfair Display Bold"/>
                <a:ea typeface="Playfair Display Bold"/>
              </a:rPr>
              <a:t>Integrate Blockchain and solidity for smart contract</a:t>
            </a:r>
            <a:endParaRPr b="0" lang="en-US" sz="1900" strike="noStrike" u="none">
              <a:solidFill>
                <a:srgbClr val="000000"/>
              </a:solidFill>
              <a:uFillTx/>
              <a:latin typeface="Arial"/>
            </a:endParaRPr>
          </a:p>
        </p:txBody>
      </p:sp>
      <p:sp>
        <p:nvSpPr>
          <p:cNvPr id="140" name="Text 2"/>
          <p:cNvSpPr/>
          <p:nvPr/>
        </p:nvSpPr>
        <p:spPr>
          <a:xfrm>
            <a:off x="7439400" y="2059200"/>
            <a:ext cx="6507360" cy="62460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0" lang="en-IN" sz="1500" strike="noStrike" u="none">
                <a:solidFill>
                  <a:srgbClr val="39393c"/>
                </a:solidFill>
                <a:uFillTx/>
                <a:latin typeface="Open Sans"/>
                <a:ea typeface="Open Sans"/>
              </a:rPr>
              <a:t>Use blockchain and Solidity-based smart contracts to enable secure, transparent ownership and transaction processes for digital art NFTs.</a:t>
            </a:r>
            <a:endParaRPr b="0" lang="en-US" sz="1500" strike="noStrike" u="none">
              <a:solidFill>
                <a:srgbClr val="000000"/>
              </a:solidFill>
              <a:uFillTx/>
              <a:latin typeface="Arial"/>
            </a:endParaRPr>
          </a:p>
        </p:txBody>
      </p:sp>
      <p:pic>
        <p:nvPicPr>
          <p:cNvPr id="141" name="Image 2" descr="preencoded.png"/>
          <p:cNvPicPr/>
          <p:nvPr/>
        </p:nvPicPr>
        <p:blipFill>
          <a:blip r:embed="rId3"/>
          <a:stretch/>
        </p:blipFill>
        <p:spPr>
          <a:xfrm>
            <a:off x="6170040" y="3004200"/>
            <a:ext cx="975960" cy="1562040"/>
          </a:xfrm>
          <a:prstGeom prst="rect">
            <a:avLst/>
          </a:prstGeom>
          <a:noFill/>
          <a:ln w="0">
            <a:noFill/>
          </a:ln>
        </p:spPr>
      </p:pic>
      <p:sp>
        <p:nvSpPr>
          <p:cNvPr id="142" name="Text 3"/>
          <p:cNvSpPr/>
          <p:nvPr/>
        </p:nvSpPr>
        <p:spPr>
          <a:xfrm>
            <a:off x="7439400" y="3199320"/>
            <a:ext cx="2624400" cy="3045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IN" sz="1900" strike="noStrike" u="none">
                <a:solidFill>
                  <a:srgbClr val="39393c"/>
                </a:solidFill>
                <a:uFillTx/>
                <a:latin typeface="Playfair Display Bold"/>
                <a:ea typeface="Playfair Display Bold"/>
              </a:rPr>
              <a:t>Implement NFTs and Decentralized Storage:</a:t>
            </a:r>
            <a:endParaRPr b="0" lang="en-US" sz="1900" strike="noStrike" u="none">
              <a:solidFill>
                <a:srgbClr val="000000"/>
              </a:solidFill>
              <a:uFillTx/>
              <a:latin typeface="Arial"/>
            </a:endParaRPr>
          </a:p>
        </p:txBody>
      </p:sp>
      <p:sp>
        <p:nvSpPr>
          <p:cNvPr id="143" name="Text 4"/>
          <p:cNvSpPr/>
          <p:nvPr/>
        </p:nvSpPr>
        <p:spPr>
          <a:xfrm>
            <a:off x="7439400" y="3621600"/>
            <a:ext cx="6507360" cy="62460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0" lang="en-IN" sz="1500" strike="noStrike" u="none">
                <a:solidFill>
                  <a:srgbClr val="39393c"/>
                </a:solidFill>
                <a:uFillTx/>
                <a:latin typeface="Open Sans"/>
                <a:ea typeface="Open Sans"/>
              </a:rPr>
              <a:t>Mint NFTs using standardized protocols, with decentralized storage (e.g., Pinata IPFS) to protect digital assets.</a:t>
            </a:r>
            <a:endParaRPr b="0" lang="en-US" sz="1500" strike="noStrike" u="none">
              <a:solidFill>
                <a:srgbClr val="000000"/>
              </a:solidFill>
              <a:uFillTx/>
              <a:latin typeface="Arial"/>
            </a:endParaRPr>
          </a:p>
        </p:txBody>
      </p:sp>
      <p:pic>
        <p:nvPicPr>
          <p:cNvPr id="144" name="Image 3" descr="preencoded.png"/>
          <p:cNvPicPr/>
          <p:nvPr/>
        </p:nvPicPr>
        <p:blipFill>
          <a:blip r:embed="rId4"/>
          <a:stretch/>
        </p:blipFill>
        <p:spPr>
          <a:xfrm>
            <a:off x="6170040" y="4566240"/>
            <a:ext cx="975960" cy="1562040"/>
          </a:xfrm>
          <a:prstGeom prst="rect">
            <a:avLst/>
          </a:prstGeom>
          <a:noFill/>
          <a:ln w="0">
            <a:noFill/>
          </a:ln>
        </p:spPr>
      </p:pic>
      <p:sp>
        <p:nvSpPr>
          <p:cNvPr id="145" name="Text 5"/>
          <p:cNvSpPr/>
          <p:nvPr/>
        </p:nvSpPr>
        <p:spPr>
          <a:xfrm>
            <a:off x="7439400" y="4761720"/>
            <a:ext cx="2563560" cy="3045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pPr>
            <a:r>
              <a:rPr b="1" lang="en-IN" sz="1900" strike="noStrike" u="none">
                <a:solidFill>
                  <a:srgbClr val="39393c"/>
                </a:solidFill>
                <a:uFillTx/>
                <a:latin typeface="Playfair Display Bold"/>
                <a:ea typeface="Playfair Display Bold"/>
              </a:rPr>
              <a:t>Transaction and Security Management</a:t>
            </a:r>
            <a:endParaRPr b="0" lang="en-US" sz="1900" strike="noStrike" u="none">
              <a:solidFill>
                <a:srgbClr val="000000"/>
              </a:solidFill>
              <a:uFillTx/>
              <a:latin typeface="Arial"/>
            </a:endParaRPr>
          </a:p>
          <a:p>
            <a:pPr defTabSz="914400">
              <a:lnSpc>
                <a:spcPts val="2401"/>
              </a:lnSpc>
            </a:pPr>
            <a:endParaRPr b="0" lang="en-US" sz="1900" strike="noStrike" u="none">
              <a:solidFill>
                <a:srgbClr val="000000"/>
              </a:solidFill>
              <a:uFillTx/>
              <a:latin typeface="Arial"/>
            </a:endParaRPr>
          </a:p>
        </p:txBody>
      </p:sp>
      <p:sp>
        <p:nvSpPr>
          <p:cNvPr id="146" name="Text 6"/>
          <p:cNvSpPr/>
          <p:nvPr/>
        </p:nvSpPr>
        <p:spPr>
          <a:xfrm>
            <a:off x="7439400" y="5184000"/>
            <a:ext cx="6507360" cy="624600"/>
          </a:xfrm>
          <a:prstGeom prst="rect">
            <a:avLst/>
          </a:prstGeom>
          <a:noFill/>
          <a:ln w="0">
            <a:noFill/>
          </a:ln>
        </p:spPr>
        <p:style>
          <a:lnRef idx="0"/>
          <a:fillRef idx="0"/>
          <a:effectRef idx="0"/>
          <a:fontRef idx="minor"/>
        </p:style>
        <p:txBody>
          <a:bodyPr lIns="0" rIns="0" tIns="0" bIns="0" anchor="t">
            <a:noAutofit/>
          </a:bodyPr>
          <a:p>
            <a:pPr defTabSz="914400">
              <a:lnSpc>
                <a:spcPts val="2449"/>
              </a:lnSpc>
            </a:pPr>
            <a:r>
              <a:rPr b="0" lang="en-IN" sz="1500" strike="noStrike" u="none">
                <a:solidFill>
                  <a:srgbClr val="39393c"/>
                </a:solidFill>
                <a:uFillTx/>
                <a:latin typeface="Open Sans"/>
                <a:ea typeface="Open Sans"/>
              </a:rPr>
              <a:t>Implement secure payment systems and ensure transparent, blockchain-backed transactions for verifying NFT ownership and protecting user data.</a:t>
            </a:r>
            <a:endParaRPr b="0" lang="en-US" sz="1500" strike="noStrike" u="none">
              <a:solidFill>
                <a:srgbClr val="000000"/>
              </a:solidFill>
              <a:uFillTx/>
              <a:latin typeface="Arial"/>
            </a:endParaRPr>
          </a:p>
          <a:p>
            <a:pPr defTabSz="914400">
              <a:lnSpc>
                <a:spcPts val="2449"/>
              </a:lnSpc>
              <a:tabLst>
                <a:tab algn="l" pos="0"/>
              </a:tabLst>
            </a:pPr>
            <a:endParaRPr b="0" lang="en-US" sz="1500" strike="noStrike" u="none">
              <a:solidFill>
                <a:srgbClr val="000000"/>
              </a:solidFill>
              <a:uFillTx/>
              <a:latin typeface="Arial"/>
            </a:endParaRPr>
          </a:p>
        </p:txBody>
      </p:sp>
      <p:pic>
        <p:nvPicPr>
          <p:cNvPr id="147" name="Image 4" descr="preencoded.png"/>
          <p:cNvPicPr/>
          <p:nvPr/>
        </p:nvPicPr>
        <p:blipFill>
          <a:blip r:embed="rId5"/>
          <a:stretch/>
        </p:blipFill>
        <p:spPr>
          <a:xfrm>
            <a:off x="6170040" y="6128640"/>
            <a:ext cx="975960" cy="1562040"/>
          </a:xfrm>
          <a:prstGeom prst="rect">
            <a:avLst/>
          </a:prstGeom>
          <a:noFill/>
          <a:ln w="0">
            <a:noFill/>
          </a:ln>
        </p:spPr>
      </p:pic>
      <p:sp>
        <p:nvSpPr>
          <p:cNvPr id="148" name="Text 7"/>
          <p:cNvSpPr/>
          <p:nvPr/>
        </p:nvSpPr>
        <p:spPr>
          <a:xfrm>
            <a:off x="7439400" y="6324120"/>
            <a:ext cx="3046320" cy="3045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pPr>
            <a:r>
              <a:rPr b="1" lang="en-IN" sz="1900" strike="noStrike" u="none">
                <a:solidFill>
                  <a:srgbClr val="39393c"/>
                </a:solidFill>
                <a:uFillTx/>
                <a:latin typeface="Playfair Display Bold"/>
                <a:ea typeface="Playfair Display Bold"/>
              </a:rPr>
              <a:t>Community Empowerment </a:t>
            </a:r>
            <a:endParaRPr b="0" lang="en-US" sz="1900" strike="noStrike" u="none">
              <a:solidFill>
                <a:srgbClr val="000000"/>
              </a:solidFill>
              <a:uFillTx/>
              <a:latin typeface="Arial"/>
            </a:endParaRPr>
          </a:p>
        </p:txBody>
      </p:sp>
      <p:sp>
        <p:nvSpPr>
          <p:cNvPr id="149" name="Text 8"/>
          <p:cNvSpPr/>
          <p:nvPr/>
        </p:nvSpPr>
        <p:spPr>
          <a:xfrm>
            <a:off x="7439400" y="6746040"/>
            <a:ext cx="6507360" cy="624600"/>
          </a:xfrm>
          <a:prstGeom prst="rect">
            <a:avLst/>
          </a:prstGeom>
          <a:noFill/>
          <a:ln w="0">
            <a:noFill/>
          </a:ln>
        </p:spPr>
        <p:style>
          <a:lnRef idx="0"/>
          <a:fillRef idx="0"/>
          <a:effectRef idx="0"/>
          <a:fontRef idx="minor"/>
        </p:style>
        <p:txBody>
          <a:bodyPr lIns="0" rIns="0" tIns="0" bIns="0" anchor="t">
            <a:noAutofit/>
          </a:bodyPr>
          <a:p>
            <a:pPr defTabSz="914400">
              <a:lnSpc>
                <a:spcPts val="2449"/>
              </a:lnSpc>
            </a:pPr>
            <a:r>
              <a:rPr b="0" lang="en-IN" sz="1500" strike="noStrike" u="none">
                <a:solidFill>
                  <a:srgbClr val="39393c"/>
                </a:solidFill>
                <a:uFillTx/>
                <a:latin typeface="Open Sans"/>
                <a:ea typeface="Open Sans"/>
              </a:rPr>
              <a:t>Engage with artists and collectors, building a vibrant, inclusive community through interaction tools </a:t>
            </a:r>
            <a:endParaRPr b="0" lang="en-US" sz="1500" strike="noStrike" u="none">
              <a:solidFill>
                <a:srgbClr val="000000"/>
              </a:solidFill>
              <a:uFillTx/>
              <a:latin typeface="Arial"/>
            </a:endParaRPr>
          </a:p>
          <a:p>
            <a:pPr defTabSz="914400">
              <a:lnSpc>
                <a:spcPts val="2449"/>
              </a:lnSpc>
              <a:tabLst>
                <a:tab algn="l" pos="0"/>
              </a:tabLst>
            </a:pPr>
            <a:endParaRPr b="0" lang="en-US" sz="1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Image 0" descr="preencoded.png"/>
          <p:cNvPicPr/>
          <p:nvPr/>
        </p:nvPicPr>
        <p:blipFill>
          <a:blip r:embed="rId1"/>
          <a:stretch/>
        </p:blipFill>
        <p:spPr>
          <a:xfrm>
            <a:off x="0" y="0"/>
            <a:ext cx="14630040" cy="2835000"/>
          </a:xfrm>
          <a:prstGeom prst="rect">
            <a:avLst/>
          </a:prstGeom>
          <a:noFill/>
          <a:ln w="0">
            <a:noFill/>
          </a:ln>
        </p:spPr>
      </p:pic>
      <p:sp>
        <p:nvSpPr>
          <p:cNvPr id="151" name="Text 0"/>
          <p:cNvSpPr/>
          <p:nvPr/>
        </p:nvSpPr>
        <p:spPr>
          <a:xfrm>
            <a:off x="793800" y="3821400"/>
            <a:ext cx="82634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01014"/>
                </a:solidFill>
                <a:uFillTx/>
                <a:latin typeface="Playfair Display Bold"/>
                <a:ea typeface="Playfair Display Bold"/>
              </a:rPr>
              <a:t>Expected Outcomes and Impact</a:t>
            </a:r>
            <a:endParaRPr b="0" lang="en-US" sz="4450" strike="noStrike" u="none">
              <a:solidFill>
                <a:srgbClr val="000000"/>
              </a:solidFill>
              <a:uFillTx/>
              <a:latin typeface="Arial"/>
            </a:endParaRPr>
          </a:p>
        </p:txBody>
      </p:sp>
      <p:sp>
        <p:nvSpPr>
          <p:cNvPr id="152" name="Text 1"/>
          <p:cNvSpPr/>
          <p:nvPr/>
        </p:nvSpPr>
        <p:spPr>
          <a:xfrm>
            <a:off x="793800" y="56642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IN" sz="2200" strike="noStrike" u="none">
                <a:solidFill>
                  <a:srgbClr val="39393c"/>
                </a:solidFill>
                <a:uFillTx/>
                <a:latin typeface="Playfair Display Bold"/>
                <a:ea typeface="Playfair Display Bold"/>
              </a:rPr>
              <a:t>Empowered Digital Artists</a:t>
            </a:r>
            <a:endParaRPr b="0" lang="en-US" sz="2200" strike="noStrike" u="none">
              <a:solidFill>
                <a:srgbClr val="000000"/>
              </a:solidFill>
              <a:uFillTx/>
              <a:latin typeface="Arial"/>
            </a:endParaRPr>
          </a:p>
        </p:txBody>
      </p:sp>
      <p:sp>
        <p:nvSpPr>
          <p:cNvPr id="153" name="Text 2"/>
          <p:cNvSpPr/>
          <p:nvPr/>
        </p:nvSpPr>
        <p:spPr>
          <a:xfrm>
            <a:off x="793800" y="6154560"/>
            <a:ext cx="412056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Artists gain a secure, accessible platform to monetize and protect their work, promoting economic growth within the digital art space.</a:t>
            </a:r>
            <a:endParaRPr b="0" lang="en-US" sz="1750" strike="noStrike" u="none">
              <a:solidFill>
                <a:srgbClr val="000000"/>
              </a:solidFill>
              <a:uFillTx/>
              <a:latin typeface="Arial"/>
            </a:endParaRPr>
          </a:p>
        </p:txBody>
      </p:sp>
      <p:pic>
        <p:nvPicPr>
          <p:cNvPr id="154" name="Image 2" descr="preencoded.png"/>
          <p:cNvPicPr/>
          <p:nvPr/>
        </p:nvPicPr>
        <p:blipFill>
          <a:blip r:embed="rId2"/>
          <a:stretch/>
        </p:blipFill>
        <p:spPr>
          <a:xfrm>
            <a:off x="5254560" y="4870440"/>
            <a:ext cx="566640" cy="566640"/>
          </a:xfrm>
          <a:prstGeom prst="rect">
            <a:avLst/>
          </a:prstGeom>
          <a:noFill/>
          <a:ln w="0">
            <a:noFill/>
          </a:ln>
        </p:spPr>
      </p:pic>
      <p:sp>
        <p:nvSpPr>
          <p:cNvPr id="155" name="Text 3"/>
          <p:cNvSpPr/>
          <p:nvPr/>
        </p:nvSpPr>
        <p:spPr>
          <a:xfrm>
            <a:off x="5254560" y="5664240"/>
            <a:ext cx="286056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IN" sz="2200" strike="noStrike" u="none">
                <a:solidFill>
                  <a:srgbClr val="39393c"/>
                </a:solidFill>
                <a:uFillTx/>
                <a:latin typeface="Playfair Display Bold"/>
                <a:ea typeface="Playfair Display Bold"/>
              </a:rPr>
              <a:t>Thriving DigitalArt Community</a:t>
            </a:r>
            <a:endParaRPr b="0" lang="en-US" sz="2200" strike="noStrike" u="none">
              <a:solidFill>
                <a:srgbClr val="000000"/>
              </a:solidFill>
              <a:uFillTx/>
              <a:latin typeface="Arial"/>
            </a:endParaRPr>
          </a:p>
        </p:txBody>
      </p:sp>
      <p:sp>
        <p:nvSpPr>
          <p:cNvPr id="156" name="Text 4"/>
          <p:cNvSpPr/>
          <p:nvPr/>
        </p:nvSpPr>
        <p:spPr>
          <a:xfrm>
            <a:off x="5254560" y="6154560"/>
            <a:ext cx="412056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A global network of artists and collectors fosters collaboration and appreciation for digital art.</a:t>
            </a:r>
            <a:endParaRPr b="0" lang="en-US" sz="1750" strike="noStrike" u="none">
              <a:solidFill>
                <a:srgbClr val="000000"/>
              </a:solidFill>
              <a:uFillTx/>
              <a:latin typeface="Arial"/>
            </a:endParaRPr>
          </a:p>
        </p:txBody>
      </p:sp>
      <p:pic>
        <p:nvPicPr>
          <p:cNvPr id="157" name="Image 3" descr="preencoded.png"/>
          <p:cNvPicPr/>
          <p:nvPr/>
        </p:nvPicPr>
        <p:blipFill>
          <a:blip r:embed="rId3"/>
          <a:stretch/>
        </p:blipFill>
        <p:spPr>
          <a:xfrm>
            <a:off x="9715680" y="4870440"/>
            <a:ext cx="566640" cy="566640"/>
          </a:xfrm>
          <a:prstGeom prst="rect">
            <a:avLst/>
          </a:prstGeom>
          <a:noFill/>
          <a:ln w="0">
            <a:noFill/>
          </a:ln>
        </p:spPr>
      </p:pic>
      <p:sp>
        <p:nvSpPr>
          <p:cNvPr id="158" name="Text 5"/>
          <p:cNvSpPr/>
          <p:nvPr/>
        </p:nvSpPr>
        <p:spPr>
          <a:xfrm>
            <a:off x="9715680" y="5664240"/>
            <a:ext cx="35388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39393c"/>
                </a:solidFill>
                <a:uFillTx/>
                <a:latin typeface="Playfair Display Bold"/>
                <a:ea typeface="Playfair Display Bold"/>
              </a:rPr>
              <a:t>Community Empowerment</a:t>
            </a:r>
            <a:endParaRPr b="0" lang="en-US" sz="2200" strike="noStrike" u="none">
              <a:solidFill>
                <a:srgbClr val="000000"/>
              </a:solidFill>
              <a:uFillTx/>
              <a:latin typeface="Arial"/>
            </a:endParaRPr>
          </a:p>
        </p:txBody>
      </p:sp>
      <p:sp>
        <p:nvSpPr>
          <p:cNvPr id="159" name="Text 6"/>
          <p:cNvSpPr/>
          <p:nvPr/>
        </p:nvSpPr>
        <p:spPr>
          <a:xfrm>
            <a:off x="9715680" y="6154560"/>
            <a:ext cx="412056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Tools facilitate active interaction, creating a supportive environment for artists and collectors</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Image 0" descr="preencoded.png"/>
          <p:cNvPicPr/>
          <p:nvPr/>
        </p:nvPicPr>
        <p:blipFill>
          <a:blip r:embed="rId1"/>
          <a:stretch/>
        </p:blipFill>
        <p:spPr>
          <a:xfrm>
            <a:off x="0" y="0"/>
            <a:ext cx="5486040" cy="8229240"/>
          </a:xfrm>
          <a:prstGeom prst="rect">
            <a:avLst/>
          </a:prstGeom>
          <a:noFill/>
          <a:ln w="0">
            <a:noFill/>
          </a:ln>
        </p:spPr>
      </p:pic>
      <p:sp>
        <p:nvSpPr>
          <p:cNvPr id="161" name="Text 0"/>
          <p:cNvSpPr/>
          <p:nvPr/>
        </p:nvSpPr>
        <p:spPr>
          <a:xfrm>
            <a:off x="6280200" y="1699920"/>
            <a:ext cx="63320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01014"/>
                </a:solidFill>
                <a:uFillTx/>
                <a:latin typeface="Playfair Display Bold"/>
                <a:ea typeface="Playfair Display Bold"/>
              </a:rPr>
              <a:t>Key Project Deliverables</a:t>
            </a:r>
            <a:endParaRPr b="0" lang="en-US" sz="4450" strike="noStrike" u="none">
              <a:solidFill>
                <a:srgbClr val="000000"/>
              </a:solidFill>
              <a:uFillTx/>
              <a:latin typeface="Arial"/>
            </a:endParaRPr>
          </a:p>
        </p:txBody>
      </p:sp>
      <p:sp>
        <p:nvSpPr>
          <p:cNvPr id="162" name="Shape 1"/>
          <p:cNvSpPr/>
          <p:nvPr/>
        </p:nvSpPr>
        <p:spPr>
          <a:xfrm>
            <a:off x="6280200" y="2748960"/>
            <a:ext cx="7556040" cy="3780360"/>
          </a:xfrm>
          <a:prstGeom prst="roundRect">
            <a:avLst>
              <a:gd name="adj" fmla="val 900"/>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3" name="Shape 2"/>
          <p:cNvSpPr/>
          <p:nvPr/>
        </p:nvSpPr>
        <p:spPr>
          <a:xfrm>
            <a:off x="6306120" y="2300400"/>
            <a:ext cx="7540920" cy="10130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4" name="Text 3"/>
          <p:cNvSpPr/>
          <p:nvPr/>
        </p:nvSpPr>
        <p:spPr>
          <a:xfrm>
            <a:off x="6491160" y="2622960"/>
            <a:ext cx="3312720" cy="25164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Platform Development </a:t>
            </a:r>
            <a:endParaRPr b="0" lang="en-US" sz="1750" strike="noStrike" u="none">
              <a:solidFill>
                <a:srgbClr val="000000"/>
              </a:solidFill>
              <a:uFillTx/>
              <a:latin typeface="Arial"/>
            </a:endParaRPr>
          </a:p>
          <a:p>
            <a:pPr defTabSz="914400">
              <a:lnSpc>
                <a:spcPts val="2849"/>
              </a:lnSpc>
              <a:tabLst>
                <a:tab algn="l" pos="0"/>
              </a:tabLst>
            </a:pPr>
            <a:r>
              <a:rPr b="0" lang="en-IN" sz="1750" strike="noStrike" u="none">
                <a:solidFill>
                  <a:srgbClr val="39393c"/>
                </a:solidFill>
                <a:uFillTx/>
                <a:latin typeface="Open Sans"/>
                <a:ea typeface="Open Sans"/>
              </a:rPr>
              <a:t>and Design:</a:t>
            </a:r>
            <a:endParaRPr b="0" lang="en-US" sz="1750" strike="noStrike" u="none">
              <a:solidFill>
                <a:srgbClr val="000000"/>
              </a:solidFill>
              <a:uFillTx/>
              <a:latin typeface="Arial"/>
            </a:endParaRPr>
          </a:p>
        </p:txBody>
      </p:sp>
      <p:sp>
        <p:nvSpPr>
          <p:cNvPr id="165" name="Text 4"/>
          <p:cNvSpPr/>
          <p:nvPr/>
        </p:nvSpPr>
        <p:spPr>
          <a:xfrm>
            <a:off x="9989640" y="2369160"/>
            <a:ext cx="33127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Design  UI/UX, integrate blockchain, deploy smart contracts for transactions.</a:t>
            </a:r>
            <a:endParaRPr b="0" lang="en-US" sz="1750" strike="noStrike" u="none">
              <a:solidFill>
                <a:srgbClr val="000000"/>
              </a:solidFill>
              <a:uFillTx/>
              <a:latin typeface="Arial"/>
            </a:endParaRPr>
          </a:p>
        </p:txBody>
      </p:sp>
      <p:sp>
        <p:nvSpPr>
          <p:cNvPr id="166" name="Shape 5"/>
          <p:cNvSpPr/>
          <p:nvPr/>
        </p:nvSpPr>
        <p:spPr>
          <a:xfrm>
            <a:off x="6287760" y="3769920"/>
            <a:ext cx="7540920" cy="13759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7" name="Text 6"/>
          <p:cNvSpPr/>
          <p:nvPr/>
        </p:nvSpPr>
        <p:spPr>
          <a:xfrm>
            <a:off x="6514560" y="3913560"/>
            <a:ext cx="33127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User Authentication and </a:t>
            </a:r>
            <a:endParaRPr b="0" lang="en-US" sz="1750" strike="noStrike" u="none">
              <a:solidFill>
                <a:srgbClr val="000000"/>
              </a:solidFill>
              <a:uFillTx/>
              <a:latin typeface="Arial"/>
            </a:endParaRPr>
          </a:p>
          <a:p>
            <a:pPr defTabSz="914400">
              <a:lnSpc>
                <a:spcPts val="2849"/>
              </a:lnSpc>
              <a:tabLst>
                <a:tab algn="l" pos="0"/>
              </a:tabLst>
            </a:pPr>
            <a:r>
              <a:rPr b="0" lang="en-IN" sz="1750" strike="noStrike" u="none">
                <a:solidFill>
                  <a:srgbClr val="39393c"/>
                </a:solidFill>
                <a:uFillTx/>
                <a:latin typeface="Open Sans"/>
                <a:ea typeface="Open Sans"/>
              </a:rPr>
              <a:t>Wallet Integration</a:t>
            </a:r>
            <a:endParaRPr b="0" lang="en-US" sz="1750" strike="noStrike" u="none">
              <a:solidFill>
                <a:srgbClr val="000000"/>
              </a:solidFill>
              <a:uFillTx/>
              <a:latin typeface="Arial"/>
            </a:endParaRPr>
          </a:p>
        </p:txBody>
      </p:sp>
      <p:sp>
        <p:nvSpPr>
          <p:cNvPr id="168" name="Text 7"/>
          <p:cNvSpPr/>
          <p:nvPr/>
        </p:nvSpPr>
        <p:spPr>
          <a:xfrm>
            <a:off x="9989640" y="3706200"/>
            <a:ext cx="33127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Secure login, integrate MetaMask, and deploy Solidity smart contracts for transactions.</a:t>
            </a:r>
            <a:endParaRPr b="0" lang="en-US" sz="1750" strike="noStrike" u="none">
              <a:solidFill>
                <a:srgbClr val="000000"/>
              </a:solidFill>
              <a:uFillTx/>
              <a:latin typeface="Arial"/>
            </a:endParaRPr>
          </a:p>
        </p:txBody>
      </p:sp>
      <p:sp>
        <p:nvSpPr>
          <p:cNvPr id="169" name="Shape 8"/>
          <p:cNvSpPr/>
          <p:nvPr/>
        </p:nvSpPr>
        <p:spPr>
          <a:xfrm>
            <a:off x="7089120" y="6276240"/>
            <a:ext cx="7540920" cy="13759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0" name="Text 9"/>
          <p:cNvSpPr/>
          <p:nvPr/>
        </p:nvSpPr>
        <p:spPr>
          <a:xfrm>
            <a:off x="6269760" y="5514840"/>
            <a:ext cx="3763440" cy="101448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Testing, Deployment, and Support:</a:t>
            </a:r>
            <a:endParaRPr b="0" lang="en-US" sz="1750" strike="noStrike" u="none">
              <a:solidFill>
                <a:srgbClr val="000000"/>
              </a:solidFill>
              <a:uFillTx/>
              <a:latin typeface="Arial"/>
            </a:endParaRPr>
          </a:p>
        </p:txBody>
      </p:sp>
      <p:sp>
        <p:nvSpPr>
          <p:cNvPr id="171" name="Text 10"/>
          <p:cNvSpPr/>
          <p:nvPr/>
        </p:nvSpPr>
        <p:spPr>
          <a:xfrm>
            <a:off x="10015920" y="5484600"/>
            <a:ext cx="33127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Conduct tests, deploy website, provide post-launch bug fixes, scalability.</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itle 1"/>
          <p:cNvSpPr/>
          <p:nvPr/>
        </p:nvSpPr>
        <p:spPr>
          <a:xfrm>
            <a:off x="1127880" y="1267920"/>
            <a:ext cx="10515240" cy="1325160"/>
          </a:xfrm>
          <a:prstGeom prst="rect">
            <a:avLst/>
          </a:prstGeom>
          <a:noFill/>
          <a:ln w="0">
            <a:noFill/>
          </a:ln>
        </p:spPr>
        <p:style>
          <a:lnRef idx="0"/>
          <a:fillRef idx="0"/>
          <a:effectRef idx="0"/>
          <a:fontRef idx="minor"/>
        </p:style>
        <p:txBody>
          <a:bodyPr anchor="ctr">
            <a:normAutofit/>
          </a:bodyPr>
          <a:p>
            <a:pPr defTabSz="914400">
              <a:lnSpc>
                <a:spcPct val="90000"/>
              </a:lnSpc>
            </a:pPr>
            <a:r>
              <a:rPr b="0" lang="en-IN" sz="4400" strike="noStrike" u="none">
                <a:solidFill>
                  <a:schemeClr val="dk1"/>
                </a:solidFill>
                <a:uFillTx/>
                <a:latin typeface="Calibri Light"/>
                <a:ea typeface="Arial"/>
              </a:rPr>
              <a:t>Project Status</a:t>
            </a:r>
            <a:endParaRPr b="0" lang="en-US" sz="4400" strike="noStrike" u="none">
              <a:solidFill>
                <a:srgbClr val="000000"/>
              </a:solidFill>
              <a:uFillTx/>
              <a:latin typeface="Arial"/>
            </a:endParaRPr>
          </a:p>
        </p:txBody>
      </p:sp>
      <p:sp>
        <p:nvSpPr>
          <p:cNvPr id="173" name="Content Placeholder 2"/>
          <p:cNvSpPr/>
          <p:nvPr/>
        </p:nvSpPr>
        <p:spPr>
          <a:xfrm>
            <a:off x="1127880" y="2728440"/>
            <a:ext cx="5181120" cy="435096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001"/>
              </a:spcBef>
              <a:buClr>
                <a:srgbClr val="000000"/>
              </a:buClr>
              <a:buFont typeface="Arial"/>
              <a:buChar char="•"/>
            </a:pPr>
            <a:r>
              <a:rPr b="0" lang="en-IN" sz="2800" strike="noStrike" u="none">
                <a:solidFill>
                  <a:schemeClr val="dk1"/>
                </a:solidFill>
                <a:uFillTx/>
                <a:latin typeface="Calibri"/>
                <a:ea typeface="Arial"/>
              </a:rPr>
              <a:t>HOME PAGE</a:t>
            </a:r>
            <a:endParaRPr b="0" lang="en-US" sz="2800" strike="noStrike" u="none">
              <a:solidFill>
                <a:srgbClr val="000000"/>
              </a:solidFill>
              <a:uFillTx/>
              <a:latin typeface="Arial"/>
            </a:endParaRPr>
          </a:p>
          <a:p>
            <a:pPr defTabSz="914400">
              <a:lnSpc>
                <a:spcPct val="90000"/>
              </a:lnSpc>
              <a:spcBef>
                <a:spcPts val="1001"/>
              </a:spcBef>
            </a:pPr>
            <a:endParaRPr b="0" lang="en-US" sz="2800" strike="noStrike" u="none">
              <a:solidFill>
                <a:srgbClr val="000000"/>
              </a:solidFill>
              <a:uFillTx/>
              <a:latin typeface="Arial"/>
            </a:endParaRPr>
          </a:p>
        </p:txBody>
      </p:sp>
      <p:pic>
        <p:nvPicPr>
          <p:cNvPr id="174" name="Content Placeholder 3" descr=""/>
          <p:cNvPicPr/>
          <p:nvPr/>
        </p:nvPicPr>
        <p:blipFill>
          <a:blip r:embed="rId1"/>
          <a:stretch/>
        </p:blipFill>
        <p:spPr>
          <a:xfrm>
            <a:off x="684000" y="3753000"/>
            <a:ext cx="5181120" cy="3337200"/>
          </a:xfrm>
          <a:prstGeom prst="rect">
            <a:avLst/>
          </a:prstGeom>
          <a:noFill/>
          <a:ln w="0">
            <a:noFill/>
          </a:ln>
        </p:spPr>
      </p:pic>
      <p:pic>
        <p:nvPicPr>
          <p:cNvPr id="175" name="Picture 5" descr=""/>
          <p:cNvPicPr/>
          <p:nvPr/>
        </p:nvPicPr>
        <p:blipFill>
          <a:blip r:embed="rId2"/>
          <a:stretch/>
        </p:blipFill>
        <p:spPr>
          <a:xfrm>
            <a:off x="6615360" y="3753000"/>
            <a:ext cx="7460280" cy="319572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itle 1"/>
          <p:cNvSpPr/>
          <p:nvPr/>
        </p:nvSpPr>
        <p:spPr>
          <a:xfrm>
            <a:off x="838080" y="365040"/>
            <a:ext cx="10515240" cy="1325160"/>
          </a:xfrm>
          <a:prstGeom prst="rect">
            <a:avLst/>
          </a:prstGeom>
          <a:noFill/>
          <a:ln w="0">
            <a:noFill/>
          </a:ln>
        </p:spPr>
        <p:style>
          <a:lnRef idx="0"/>
          <a:fillRef idx="0"/>
          <a:effectRef idx="0"/>
          <a:fontRef idx="minor"/>
        </p:style>
        <p:txBody>
          <a:bodyPr anchor="ctr">
            <a:normAutofit/>
          </a:bodyPr>
          <a:p>
            <a:pPr defTabSz="914400">
              <a:lnSpc>
                <a:spcPct val="90000"/>
              </a:lnSpc>
            </a:pPr>
            <a:r>
              <a:rPr b="0" lang="en-IN" sz="4400" strike="noStrike" u="none">
                <a:solidFill>
                  <a:schemeClr val="dk1"/>
                </a:solidFill>
                <a:uFillTx/>
                <a:latin typeface="Calibri Light"/>
                <a:ea typeface="Arial"/>
              </a:rPr>
              <a:t>Collection page</a:t>
            </a:r>
            <a:endParaRPr b="0" lang="en-US" sz="4400" strike="noStrike" u="none">
              <a:solidFill>
                <a:srgbClr val="000000"/>
              </a:solidFill>
              <a:uFillTx/>
              <a:latin typeface="Arial"/>
            </a:endParaRPr>
          </a:p>
        </p:txBody>
      </p:sp>
      <p:pic>
        <p:nvPicPr>
          <p:cNvPr id="177" name="Content Placeholder 4" descr=""/>
          <p:cNvPicPr/>
          <p:nvPr/>
        </p:nvPicPr>
        <p:blipFill>
          <a:blip r:embed="rId1"/>
          <a:stretch/>
        </p:blipFill>
        <p:spPr>
          <a:xfrm>
            <a:off x="838080" y="1913760"/>
            <a:ext cx="5181120" cy="4586760"/>
          </a:xfrm>
          <a:prstGeom prst="rect">
            <a:avLst/>
          </a:prstGeom>
          <a:noFill/>
          <a:ln w="0">
            <a:noFill/>
          </a:ln>
        </p:spPr>
      </p:pic>
      <p:sp>
        <p:nvSpPr>
          <p:cNvPr id="178" name="Content Placeholder 3"/>
          <p:cNvSpPr/>
          <p:nvPr/>
        </p:nvSpPr>
        <p:spPr>
          <a:xfrm>
            <a:off x="6172200" y="1825560"/>
            <a:ext cx="5181120" cy="4350960"/>
          </a:xfrm>
          <a:prstGeom prst="rect">
            <a:avLst/>
          </a:prstGeom>
          <a:noFill/>
          <a:ln w="0">
            <a:noFill/>
          </a:ln>
        </p:spPr>
        <p:style>
          <a:lnRef idx="0"/>
          <a:fillRef idx="0"/>
          <a:effectRef idx="0"/>
          <a:fontRef idx="minor"/>
        </p:style>
        <p:txBody>
          <a:bodyPr anchor="t">
            <a:normAutofit/>
          </a:bodyPr>
          <a:p>
            <a:pPr marL="228600" indent="-228600" defTabSz="914400">
              <a:lnSpc>
                <a:spcPct val="90000"/>
              </a:lnSpc>
              <a:spcBef>
                <a:spcPts val="1001"/>
              </a:spcBef>
              <a:buClr>
                <a:srgbClr val="000000"/>
              </a:buClr>
              <a:buFont typeface="Arial"/>
              <a:buChar char="•"/>
            </a:pPr>
            <a:r>
              <a:rPr b="0" lang="en-IN" sz="2800" strike="noStrike" u="none">
                <a:solidFill>
                  <a:schemeClr val="dk1"/>
                </a:solidFill>
                <a:uFillTx/>
                <a:latin typeface="Calibri"/>
                <a:ea typeface="Arial"/>
              </a:rPr>
              <a:t>.</a:t>
            </a:r>
            <a:endParaRPr b="0" lang="en-US" sz="2800" strike="noStrike" u="none">
              <a:solidFill>
                <a:srgbClr val="000000"/>
              </a:solidFill>
              <a:uFillTx/>
              <a:latin typeface="Arial"/>
            </a:endParaRPr>
          </a:p>
        </p:txBody>
      </p:sp>
      <p:pic>
        <p:nvPicPr>
          <p:cNvPr id="179" name="Picture 6" descr=""/>
          <p:cNvPicPr/>
          <p:nvPr/>
        </p:nvPicPr>
        <p:blipFill>
          <a:blip r:embed="rId2"/>
          <a:stretch/>
        </p:blipFill>
        <p:spPr>
          <a:xfrm>
            <a:off x="6828120" y="2374200"/>
            <a:ext cx="5598360" cy="38026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Image 0" descr="preencoded.png"/>
          <p:cNvPicPr/>
          <p:nvPr/>
        </p:nvPicPr>
        <p:blipFill>
          <a:blip r:embed="rId1"/>
          <a:stretch/>
        </p:blipFill>
        <p:spPr>
          <a:xfrm>
            <a:off x="0" y="0"/>
            <a:ext cx="5486040" cy="8229240"/>
          </a:xfrm>
          <a:prstGeom prst="rect">
            <a:avLst/>
          </a:prstGeom>
          <a:noFill/>
          <a:ln w="0">
            <a:noFill/>
          </a:ln>
        </p:spPr>
      </p:pic>
      <p:sp>
        <p:nvSpPr>
          <p:cNvPr id="181" name="Text 0"/>
          <p:cNvSpPr/>
          <p:nvPr/>
        </p:nvSpPr>
        <p:spPr>
          <a:xfrm>
            <a:off x="6280200" y="1642680"/>
            <a:ext cx="694620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01014"/>
                </a:solidFill>
                <a:uFillTx/>
                <a:latin typeface="Playfair Display Bold"/>
                <a:ea typeface="Playfair Display Bold"/>
              </a:rPr>
              <a:t>Next Steps and Conclusion</a:t>
            </a:r>
            <a:endParaRPr b="0" lang="en-US" sz="4450" strike="noStrike" u="none">
              <a:solidFill>
                <a:srgbClr val="000000"/>
              </a:solidFill>
              <a:uFillTx/>
              <a:latin typeface="Arial"/>
            </a:endParaRPr>
          </a:p>
        </p:txBody>
      </p:sp>
      <p:sp>
        <p:nvSpPr>
          <p:cNvPr id="182" name="Shape 1"/>
          <p:cNvSpPr/>
          <p:nvPr/>
        </p:nvSpPr>
        <p:spPr>
          <a:xfrm>
            <a:off x="6280200" y="2946600"/>
            <a:ext cx="510120" cy="510120"/>
          </a:xfrm>
          <a:prstGeom prst="roundRect">
            <a:avLst>
              <a:gd name="adj" fmla="val 6667"/>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3" name="Text 2"/>
          <p:cNvSpPr/>
          <p:nvPr/>
        </p:nvSpPr>
        <p:spPr>
          <a:xfrm>
            <a:off x="6469920" y="3031560"/>
            <a:ext cx="129960" cy="339840"/>
          </a:xfrm>
          <a:prstGeom prst="rect">
            <a:avLst/>
          </a:prstGeom>
          <a:noFill/>
          <a:ln w="0">
            <a:noFill/>
          </a:ln>
        </p:spPr>
        <p:style>
          <a:lnRef idx="0"/>
          <a:fillRef idx="0"/>
          <a:effectRef idx="0"/>
          <a:fontRef idx="minor"/>
        </p:style>
        <p:txBody>
          <a:bodyPr wrap="none" lIns="0" rIns="0" tIns="0" bIns="0" anchor="t">
            <a:noAutofit/>
          </a:bodyPr>
          <a:p>
            <a:pPr algn="ctr" defTabSz="914400">
              <a:lnSpc>
                <a:spcPts val="2650"/>
              </a:lnSpc>
              <a:tabLst>
                <a:tab algn="l" pos="0"/>
              </a:tabLst>
            </a:pPr>
            <a:r>
              <a:rPr b="1" lang="en-US" sz="2650" strike="noStrike" u="none">
                <a:solidFill>
                  <a:srgbClr val="39393c"/>
                </a:solidFill>
                <a:uFillTx/>
                <a:latin typeface="Playfair Display Bold"/>
                <a:ea typeface="Playfair Display Bold"/>
              </a:rPr>
              <a:t>1</a:t>
            </a:r>
            <a:endParaRPr b="0" lang="en-US" sz="2650" strike="noStrike" u="none">
              <a:solidFill>
                <a:srgbClr val="000000"/>
              </a:solidFill>
              <a:uFillTx/>
              <a:latin typeface="Arial"/>
            </a:endParaRPr>
          </a:p>
        </p:txBody>
      </p:sp>
      <p:sp>
        <p:nvSpPr>
          <p:cNvPr id="184" name="Text 3"/>
          <p:cNvSpPr/>
          <p:nvPr/>
        </p:nvSpPr>
        <p:spPr>
          <a:xfrm>
            <a:off x="7017480" y="29466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IN" sz="2200" strike="noStrike" u="none">
                <a:solidFill>
                  <a:srgbClr val="39393c"/>
                </a:solidFill>
                <a:uFillTx/>
                <a:latin typeface="Playfair Display Bold"/>
                <a:ea typeface="Playfair Display Bold"/>
              </a:rPr>
              <a:t>Scalability</a:t>
            </a:r>
            <a:endParaRPr b="0" lang="en-US" sz="2200" strike="noStrike" u="none">
              <a:solidFill>
                <a:srgbClr val="000000"/>
              </a:solidFill>
              <a:uFillTx/>
              <a:latin typeface="Arial"/>
            </a:endParaRPr>
          </a:p>
        </p:txBody>
      </p:sp>
      <p:sp>
        <p:nvSpPr>
          <p:cNvPr id="185" name="Text 4"/>
          <p:cNvSpPr/>
          <p:nvPr/>
        </p:nvSpPr>
        <p:spPr>
          <a:xfrm>
            <a:off x="7017480" y="3436920"/>
            <a:ext cx="29275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Ensuring the platform can handle growth by optimizing infrastructure for increased users and transactions.</a:t>
            </a:r>
            <a:endParaRPr b="0" lang="en-US" sz="1750" strike="noStrike" u="none">
              <a:solidFill>
                <a:srgbClr val="000000"/>
              </a:solidFill>
              <a:uFillTx/>
              <a:latin typeface="Arial"/>
            </a:endParaRPr>
          </a:p>
        </p:txBody>
      </p:sp>
      <p:sp>
        <p:nvSpPr>
          <p:cNvPr id="186" name="Shape 5"/>
          <p:cNvSpPr/>
          <p:nvPr/>
        </p:nvSpPr>
        <p:spPr>
          <a:xfrm>
            <a:off x="10171800" y="2946600"/>
            <a:ext cx="510120" cy="510120"/>
          </a:xfrm>
          <a:prstGeom prst="roundRect">
            <a:avLst>
              <a:gd name="adj" fmla="val 6667"/>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7" name="Text 6"/>
          <p:cNvSpPr/>
          <p:nvPr/>
        </p:nvSpPr>
        <p:spPr>
          <a:xfrm>
            <a:off x="10338120" y="3031560"/>
            <a:ext cx="177480" cy="339840"/>
          </a:xfrm>
          <a:prstGeom prst="rect">
            <a:avLst/>
          </a:prstGeom>
          <a:noFill/>
          <a:ln w="0">
            <a:noFill/>
          </a:ln>
        </p:spPr>
        <p:style>
          <a:lnRef idx="0"/>
          <a:fillRef idx="0"/>
          <a:effectRef idx="0"/>
          <a:fontRef idx="minor"/>
        </p:style>
        <p:txBody>
          <a:bodyPr wrap="none" lIns="0" rIns="0" tIns="0" bIns="0" anchor="t">
            <a:noAutofit/>
          </a:bodyPr>
          <a:p>
            <a:pPr algn="ctr" defTabSz="914400">
              <a:lnSpc>
                <a:spcPts val="2650"/>
              </a:lnSpc>
              <a:tabLst>
                <a:tab algn="l" pos="0"/>
              </a:tabLst>
            </a:pPr>
            <a:r>
              <a:rPr b="1" lang="en-US" sz="2650" strike="noStrike" u="none">
                <a:solidFill>
                  <a:srgbClr val="39393c"/>
                </a:solidFill>
                <a:uFillTx/>
                <a:latin typeface="Playfair Display Bold"/>
                <a:ea typeface="Playfair Display Bold"/>
              </a:rPr>
              <a:t>2</a:t>
            </a:r>
            <a:endParaRPr b="0" lang="en-US" sz="2650" strike="noStrike" u="none">
              <a:solidFill>
                <a:srgbClr val="000000"/>
              </a:solidFill>
              <a:uFillTx/>
              <a:latin typeface="Arial"/>
            </a:endParaRPr>
          </a:p>
        </p:txBody>
      </p:sp>
      <p:sp>
        <p:nvSpPr>
          <p:cNvPr id="188" name="Text 7"/>
          <p:cNvSpPr/>
          <p:nvPr/>
        </p:nvSpPr>
        <p:spPr>
          <a:xfrm>
            <a:off x="10909080" y="29466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39393c"/>
                </a:solidFill>
                <a:uFillTx/>
                <a:latin typeface="Playfair Display Bold"/>
                <a:ea typeface="Playfair Display Bold"/>
              </a:rPr>
              <a:t>Forge Partnerships</a:t>
            </a:r>
            <a:endParaRPr b="0" lang="en-US" sz="2200" strike="noStrike" u="none">
              <a:solidFill>
                <a:srgbClr val="000000"/>
              </a:solidFill>
              <a:uFillTx/>
              <a:latin typeface="Arial"/>
            </a:endParaRPr>
          </a:p>
        </p:txBody>
      </p:sp>
      <p:sp>
        <p:nvSpPr>
          <p:cNvPr id="189" name="Text 8"/>
          <p:cNvSpPr/>
          <p:nvPr/>
        </p:nvSpPr>
        <p:spPr>
          <a:xfrm>
            <a:off x="10909080" y="3436920"/>
            <a:ext cx="29275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Establish partnerships with digital art communities, influencers, and other platforms to enhance visibility and growth.</a:t>
            </a:r>
            <a:endParaRPr b="0" lang="en-US" sz="1750" strike="noStrike" u="none">
              <a:solidFill>
                <a:srgbClr val="000000"/>
              </a:solidFill>
              <a:uFillTx/>
              <a:latin typeface="Arial"/>
            </a:endParaRPr>
          </a:p>
        </p:txBody>
      </p:sp>
      <p:sp>
        <p:nvSpPr>
          <p:cNvPr id="190" name="Shape 9"/>
          <p:cNvSpPr/>
          <p:nvPr/>
        </p:nvSpPr>
        <p:spPr>
          <a:xfrm>
            <a:off x="6280200" y="5370840"/>
            <a:ext cx="510120" cy="510120"/>
          </a:xfrm>
          <a:prstGeom prst="roundRect">
            <a:avLst>
              <a:gd name="adj" fmla="val 6667"/>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1" name="Text 10"/>
          <p:cNvSpPr/>
          <p:nvPr/>
        </p:nvSpPr>
        <p:spPr>
          <a:xfrm>
            <a:off x="6452280" y="5455800"/>
            <a:ext cx="165600" cy="339840"/>
          </a:xfrm>
          <a:prstGeom prst="rect">
            <a:avLst/>
          </a:prstGeom>
          <a:noFill/>
          <a:ln w="0">
            <a:noFill/>
          </a:ln>
        </p:spPr>
        <p:style>
          <a:lnRef idx="0"/>
          <a:fillRef idx="0"/>
          <a:effectRef idx="0"/>
          <a:fontRef idx="minor"/>
        </p:style>
        <p:txBody>
          <a:bodyPr wrap="none" lIns="0" rIns="0" tIns="0" bIns="0" anchor="t">
            <a:noAutofit/>
          </a:bodyPr>
          <a:p>
            <a:pPr algn="ctr" defTabSz="914400">
              <a:lnSpc>
                <a:spcPts val="2650"/>
              </a:lnSpc>
              <a:tabLst>
                <a:tab algn="l" pos="0"/>
              </a:tabLst>
            </a:pPr>
            <a:r>
              <a:rPr b="1" lang="en-US" sz="2650" strike="noStrike" u="none">
                <a:solidFill>
                  <a:srgbClr val="39393c"/>
                </a:solidFill>
                <a:uFillTx/>
                <a:latin typeface="Playfair Display Bold"/>
                <a:ea typeface="Playfair Display Bold"/>
              </a:rPr>
              <a:t>3</a:t>
            </a:r>
            <a:endParaRPr b="0" lang="en-US" sz="2650" strike="noStrike" u="none">
              <a:solidFill>
                <a:srgbClr val="000000"/>
              </a:solidFill>
              <a:uFillTx/>
              <a:latin typeface="Arial"/>
            </a:endParaRPr>
          </a:p>
        </p:txBody>
      </p:sp>
      <p:sp>
        <p:nvSpPr>
          <p:cNvPr id="192" name="Text 11"/>
          <p:cNvSpPr/>
          <p:nvPr/>
        </p:nvSpPr>
        <p:spPr>
          <a:xfrm>
            <a:off x="7017480" y="53708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IN" sz="2200" strike="noStrike" u="none">
                <a:solidFill>
                  <a:srgbClr val="39393c"/>
                </a:solidFill>
                <a:uFillTx/>
                <a:latin typeface="Playfair Display Bold"/>
                <a:ea typeface="Playfair Display Bold"/>
              </a:rPr>
              <a:t>Conclusion </a:t>
            </a:r>
            <a:endParaRPr b="0" lang="en-US" sz="2200" strike="noStrike" u="none">
              <a:solidFill>
                <a:srgbClr val="000000"/>
              </a:solidFill>
              <a:uFillTx/>
              <a:latin typeface="Arial"/>
            </a:endParaRPr>
          </a:p>
        </p:txBody>
      </p:sp>
      <p:sp>
        <p:nvSpPr>
          <p:cNvPr id="193" name="Text 12"/>
          <p:cNvSpPr/>
          <p:nvPr/>
        </p:nvSpPr>
        <p:spPr>
          <a:xfrm>
            <a:off x="7017480" y="5861160"/>
            <a:ext cx="68191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This project will create a secure, scalable NFT marketplace for digital artists, promoting innovation, trust, and community growth, while ensuring long-term sustainability and adaptability.</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 name="Image 0" descr="preencoded.png"/>
          <p:cNvPicPr/>
          <p:nvPr/>
        </p:nvPicPr>
        <p:blipFill>
          <a:blip r:embed="rId1"/>
          <a:stretch/>
        </p:blipFill>
        <p:spPr>
          <a:xfrm>
            <a:off x="9144000" y="0"/>
            <a:ext cx="5486040" cy="8229240"/>
          </a:xfrm>
          <a:prstGeom prst="rect">
            <a:avLst/>
          </a:prstGeom>
          <a:noFill/>
          <a:ln w="0">
            <a:noFill/>
          </a:ln>
        </p:spPr>
      </p:pic>
      <p:sp>
        <p:nvSpPr>
          <p:cNvPr id="53" name="Text 0"/>
          <p:cNvSpPr/>
          <p:nvPr/>
        </p:nvSpPr>
        <p:spPr>
          <a:xfrm>
            <a:off x="437400" y="2095920"/>
            <a:ext cx="7556040" cy="1956240"/>
          </a:xfrm>
          <a:prstGeom prst="rect">
            <a:avLst/>
          </a:prstGeom>
          <a:noFill/>
          <a:ln w="0">
            <a:noFill/>
          </a:ln>
        </p:spPr>
        <p:style>
          <a:lnRef idx="0"/>
          <a:fillRef idx="0"/>
          <a:effectRef idx="0"/>
          <a:fontRef idx="minor"/>
        </p:style>
        <p:txBody>
          <a:bodyPr lIns="0" rIns="0" tIns="0" bIns="0" anchor="t">
            <a:noAutofit/>
          </a:bodyPr>
          <a:p>
            <a:pPr defTabSz="914400">
              <a:lnSpc>
                <a:spcPts val="7699"/>
              </a:lnSpc>
              <a:tabLst>
                <a:tab algn="l" pos="0"/>
              </a:tabLst>
            </a:pPr>
            <a:r>
              <a:rPr b="0" lang="en-IN" sz="6150" strike="noStrike" u="none">
                <a:solidFill>
                  <a:schemeClr val="dk1"/>
                </a:solidFill>
                <a:uFillTx/>
                <a:latin typeface="Calibri"/>
                <a:ea typeface="Arial"/>
              </a:rPr>
              <a:t>NFT ARTHUB </a:t>
            </a:r>
            <a:endParaRPr b="0" lang="en-US" sz="6150" strike="noStrike" u="none">
              <a:solidFill>
                <a:srgbClr val="000000"/>
              </a:solidFill>
              <a:uFillTx/>
              <a:latin typeface="Arial"/>
            </a:endParaRPr>
          </a:p>
        </p:txBody>
      </p:sp>
      <p:sp>
        <p:nvSpPr>
          <p:cNvPr id="54" name="Text 1"/>
          <p:cNvSpPr/>
          <p:nvPr/>
        </p:nvSpPr>
        <p:spPr>
          <a:xfrm>
            <a:off x="437400" y="3561840"/>
            <a:ext cx="7556040" cy="23356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600" strike="noStrike" u="none">
                <a:solidFill>
                  <a:schemeClr val="dk1"/>
                </a:solidFill>
                <a:uFillTx/>
                <a:latin typeface="Calibri"/>
                <a:ea typeface="Arial"/>
              </a:rPr>
              <a:t>This project aims to revolutionize the digital art market by providing a unique e-commerce platform that leverages NFTs. By enabling artists to mint, showcase, and sell their digital art as NFTs, the platform ensures authenticity, ownership, and security for both creators and buyers. This innovative approach bridges the gap between art and technology, fostering a community of artists and collectors while transforming the way digital art is valued and traded.</a:t>
            </a:r>
            <a:endParaRPr b="0" lang="en-US" sz="1600" strike="noStrike" u="none">
              <a:solidFill>
                <a:srgbClr val="000000"/>
              </a:solidFill>
              <a:uFillTx/>
              <a:latin typeface="Arial"/>
            </a:endParaRPr>
          </a:p>
          <a:p>
            <a:pPr defTabSz="914400">
              <a:lnSpc>
                <a:spcPts val="2849"/>
              </a:lnSpc>
              <a:tabLst>
                <a:tab algn="l" pos="0"/>
              </a:tabLst>
            </a:pPr>
            <a:endParaRPr b="0" lang="en-US" sz="1750" strike="noStrike" u="none">
              <a:solidFill>
                <a:srgbClr val="000000"/>
              </a:solidFill>
              <a:uFillTx/>
              <a:latin typeface="Arial"/>
            </a:endParaRPr>
          </a:p>
        </p:txBody>
      </p:sp>
      <p:sp>
        <p:nvSpPr>
          <p:cNvPr id="55" name="Shape 2"/>
          <p:cNvSpPr/>
          <p:nvPr/>
        </p:nvSpPr>
        <p:spPr>
          <a:xfrm>
            <a:off x="793800" y="5753520"/>
            <a:ext cx="362520" cy="362520"/>
          </a:xfrm>
          <a:prstGeom prst="roundRect">
            <a:avLst>
              <a:gd name="adj" fmla="val 25194296"/>
            </a:avLst>
          </a:prstGeom>
          <a:noFill/>
          <a:ln w="762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6" name="Text 3"/>
          <p:cNvSpPr/>
          <p:nvPr/>
        </p:nvSpPr>
        <p:spPr>
          <a:xfrm>
            <a:off x="437400" y="6116400"/>
            <a:ext cx="5486040" cy="3257280"/>
          </a:xfrm>
          <a:prstGeom prst="rect">
            <a:avLst/>
          </a:prstGeom>
          <a:noFill/>
          <a:ln w="0">
            <a:noFill/>
          </a:ln>
        </p:spPr>
        <p:style>
          <a:lnRef idx="0"/>
          <a:fillRef idx="0"/>
          <a:effectRef idx="0"/>
          <a:fontRef idx="minor"/>
        </p:style>
        <p:txBody>
          <a:bodyPr wrap="none" lIns="0" rIns="0" tIns="0" bIns="0" anchor="t">
            <a:noAutofit/>
          </a:bodyPr>
          <a:p>
            <a:pPr defTabSz="914400">
              <a:lnSpc>
                <a:spcPts val="3098"/>
              </a:lnSpc>
              <a:tabLst>
                <a:tab algn="l" pos="0"/>
              </a:tabLst>
            </a:pPr>
            <a:endParaRPr b="0" lang="en-US" sz="2200" strike="noStrike" u="none">
              <a:solidFill>
                <a:schemeClr val="dk1"/>
              </a:solidFill>
              <a:uFillTx/>
              <a:latin typeface="Calibri"/>
              <a:ea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Text 0"/>
          <p:cNvSpPr/>
          <p:nvPr/>
        </p:nvSpPr>
        <p:spPr>
          <a:xfrm>
            <a:off x="685800" y="1600200"/>
            <a:ext cx="5670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01014"/>
                </a:solidFill>
                <a:uFillTx/>
                <a:latin typeface="Playfair Display Bold"/>
                <a:ea typeface="Playfair Display Bold"/>
              </a:rPr>
              <a:t>Project Abstract</a:t>
            </a:r>
            <a:endParaRPr b="0" lang="en-US" sz="4450" strike="noStrike" u="none">
              <a:solidFill>
                <a:srgbClr val="000000"/>
              </a:solidFill>
              <a:uFillTx/>
              <a:latin typeface="Arial"/>
            </a:endParaRPr>
          </a:p>
        </p:txBody>
      </p:sp>
      <p:sp>
        <p:nvSpPr>
          <p:cNvPr id="58" name="Text 1"/>
          <p:cNvSpPr/>
          <p:nvPr/>
        </p:nvSpPr>
        <p:spPr>
          <a:xfrm>
            <a:off x="793800" y="327132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01014"/>
                </a:solidFill>
                <a:uFillTx/>
                <a:latin typeface="Playfair Display Bold"/>
                <a:ea typeface="Playfair Display Bold"/>
              </a:rPr>
              <a:t>Overview</a:t>
            </a:r>
            <a:endParaRPr b="0" lang="en-US" sz="2200" strike="noStrike" u="none">
              <a:solidFill>
                <a:srgbClr val="000000"/>
              </a:solidFill>
              <a:uFillTx/>
              <a:latin typeface="Arial"/>
            </a:endParaRPr>
          </a:p>
        </p:txBody>
      </p:sp>
      <p:sp>
        <p:nvSpPr>
          <p:cNvPr id="59" name="Text 2"/>
          <p:cNvSpPr/>
          <p:nvPr/>
        </p:nvSpPr>
        <p:spPr>
          <a:xfrm>
            <a:off x="793800" y="3852360"/>
            <a:ext cx="3977640" cy="217692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endParaRPr b="0" lang="en-US" sz="1750" strike="noStrike" u="none">
              <a:solidFill>
                <a:schemeClr val="dk1"/>
              </a:solidFill>
              <a:uFillTx/>
              <a:latin typeface="Calibri"/>
              <a:ea typeface="Arial"/>
            </a:endParaRPr>
          </a:p>
        </p:txBody>
      </p:sp>
      <p:sp>
        <p:nvSpPr>
          <p:cNvPr id="60" name="Text 3"/>
          <p:cNvSpPr/>
          <p:nvPr/>
        </p:nvSpPr>
        <p:spPr>
          <a:xfrm>
            <a:off x="5333040" y="327132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01014"/>
                </a:solidFill>
                <a:uFillTx/>
                <a:latin typeface="Playfair Display Bold"/>
                <a:ea typeface="Playfair Display Bold"/>
              </a:rPr>
              <a:t>Key Objectives</a:t>
            </a:r>
            <a:endParaRPr b="0" lang="en-US" sz="2200" strike="noStrike" u="none">
              <a:solidFill>
                <a:srgbClr val="000000"/>
              </a:solidFill>
              <a:uFillTx/>
              <a:latin typeface="Arial"/>
            </a:endParaRPr>
          </a:p>
        </p:txBody>
      </p:sp>
      <p:sp>
        <p:nvSpPr>
          <p:cNvPr id="61" name="Text 4"/>
          <p:cNvSpPr/>
          <p:nvPr/>
        </p:nvSpPr>
        <p:spPr>
          <a:xfrm>
            <a:off x="5333040" y="3852360"/>
            <a:ext cx="3977640" cy="2381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To build an NFT e-commerce platform for digital artists to securely mint, showcase, and sell art, ensuring authenticity and ownership while fostering a creative community.</a:t>
            </a:r>
            <a:endParaRPr b="0" lang="en-US" sz="1750" strike="noStrike" u="none">
              <a:solidFill>
                <a:srgbClr val="000000"/>
              </a:solidFill>
              <a:uFillTx/>
              <a:latin typeface="Arial"/>
            </a:endParaRPr>
          </a:p>
        </p:txBody>
      </p:sp>
      <p:sp>
        <p:nvSpPr>
          <p:cNvPr id="62" name="Text 5"/>
          <p:cNvSpPr/>
          <p:nvPr/>
        </p:nvSpPr>
        <p:spPr>
          <a:xfrm>
            <a:off x="9871920" y="327132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01014"/>
                </a:solidFill>
                <a:uFillTx/>
                <a:latin typeface="Playfair Display Bold"/>
                <a:ea typeface="Playfair Display Bold"/>
              </a:rPr>
              <a:t>Approach</a:t>
            </a:r>
            <a:endParaRPr b="0" lang="en-US" sz="2200" strike="noStrike" u="none">
              <a:solidFill>
                <a:srgbClr val="000000"/>
              </a:solidFill>
              <a:uFillTx/>
              <a:latin typeface="Arial"/>
            </a:endParaRPr>
          </a:p>
        </p:txBody>
      </p:sp>
      <p:sp>
        <p:nvSpPr>
          <p:cNvPr id="63" name="Text 6"/>
          <p:cNvSpPr/>
          <p:nvPr/>
        </p:nvSpPr>
        <p:spPr>
          <a:xfrm>
            <a:off x="9871920" y="3852360"/>
            <a:ext cx="4239000" cy="2723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IN" sz="1750" strike="noStrike" u="none">
                <a:solidFill>
                  <a:srgbClr val="39393c"/>
                </a:solidFill>
                <a:uFillTx/>
                <a:latin typeface="Open Sans"/>
                <a:ea typeface="Open Sans"/>
              </a:rPr>
              <a:t>Integrate blockchain technology, NFTs, Ethereum smart contracts, and Pinata IPFS; develop a secure server infrastructure; and engage with artists and collectors to foster a collaborative digital art marketplace</a:t>
            </a:r>
            <a:endParaRPr b="0" lang="en-US" sz="1750" strike="noStrike" u="none">
              <a:solidFill>
                <a:srgbClr val="000000"/>
              </a:solidFill>
              <a:uFillTx/>
              <a:latin typeface="Arial"/>
            </a:endParaRPr>
          </a:p>
        </p:txBody>
      </p:sp>
      <p:sp>
        <p:nvSpPr>
          <p:cNvPr id="64" name="TextBox 11"/>
          <p:cNvSpPr/>
          <p:nvPr/>
        </p:nvSpPr>
        <p:spPr>
          <a:xfrm>
            <a:off x="519120" y="3690720"/>
            <a:ext cx="397764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rgbClr val="39393c"/>
                </a:solidFill>
                <a:uFillTx/>
                <a:latin typeface="Open Sans"/>
                <a:ea typeface="Open Sans"/>
              </a:rPr>
              <a:t>This project aims to transform digital art through a comprehensive approach, integrating blockchain, NFTs, secure storage, and comownershipmunity engagement. It provides artists with a platform to mint, showcase, and sell their work.</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Image 0" descr="preencoded.png"/>
          <p:cNvPicPr/>
          <p:nvPr/>
        </p:nvPicPr>
        <p:blipFill>
          <a:blip r:embed="rId1"/>
          <a:stretch/>
        </p:blipFill>
        <p:spPr>
          <a:xfrm>
            <a:off x="0" y="0"/>
            <a:ext cx="14630040" cy="2534040"/>
          </a:xfrm>
          <a:prstGeom prst="rect">
            <a:avLst/>
          </a:prstGeom>
          <a:noFill/>
          <a:ln w="0">
            <a:noFill/>
          </a:ln>
        </p:spPr>
      </p:pic>
      <p:sp>
        <p:nvSpPr>
          <p:cNvPr id="66" name="Text 0"/>
          <p:cNvSpPr/>
          <p:nvPr/>
        </p:nvSpPr>
        <p:spPr>
          <a:xfrm>
            <a:off x="709560" y="3139200"/>
            <a:ext cx="6649200" cy="633240"/>
          </a:xfrm>
          <a:prstGeom prst="rect">
            <a:avLst/>
          </a:prstGeom>
          <a:noFill/>
          <a:ln w="0">
            <a:noFill/>
          </a:ln>
        </p:spPr>
        <p:style>
          <a:lnRef idx="0"/>
          <a:fillRef idx="0"/>
          <a:effectRef idx="0"/>
          <a:fontRef idx="minor"/>
        </p:style>
        <p:txBody>
          <a:bodyPr wrap="none" lIns="0" rIns="0" tIns="0" bIns="0" anchor="t">
            <a:noAutofit/>
          </a:bodyPr>
          <a:p>
            <a:pPr defTabSz="914400">
              <a:lnSpc>
                <a:spcPts val="4949"/>
              </a:lnSpc>
              <a:tabLst>
                <a:tab algn="l" pos="0"/>
              </a:tabLst>
            </a:pPr>
            <a:r>
              <a:rPr b="1" lang="en-US" sz="3950" strike="noStrike" u="none">
                <a:solidFill>
                  <a:srgbClr val="101014"/>
                </a:solidFill>
                <a:uFillTx/>
                <a:latin typeface="Playfair Display Bold"/>
                <a:ea typeface="Playfair Display Bold"/>
              </a:rPr>
              <a:t>Project Goals and Objectives</a:t>
            </a:r>
            <a:endParaRPr b="0" lang="en-US" sz="3950" strike="noStrike" u="none">
              <a:solidFill>
                <a:srgbClr val="000000"/>
              </a:solidFill>
              <a:uFillTx/>
              <a:latin typeface="Arial"/>
            </a:endParaRPr>
          </a:p>
        </p:txBody>
      </p:sp>
      <p:sp>
        <p:nvSpPr>
          <p:cNvPr id="67" name="Shape 1"/>
          <p:cNvSpPr/>
          <p:nvPr/>
        </p:nvSpPr>
        <p:spPr>
          <a:xfrm>
            <a:off x="7303680" y="4076640"/>
            <a:ext cx="22680" cy="3547440"/>
          </a:xfrm>
          <a:prstGeom prst="roundRect">
            <a:avLst>
              <a:gd name="adj" fmla="val 133041"/>
            </a:avLst>
          </a:prstGeom>
          <a:solidFill>
            <a:srgbClr val="c6c6d2"/>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8" name="Shape 2"/>
          <p:cNvSpPr/>
          <p:nvPr/>
        </p:nvSpPr>
        <p:spPr>
          <a:xfrm>
            <a:off x="6400440" y="4521240"/>
            <a:ext cx="709200" cy="22680"/>
          </a:xfrm>
          <a:prstGeom prst="roundRect">
            <a:avLst>
              <a:gd name="adj" fmla="val 133041"/>
            </a:avLst>
          </a:prstGeom>
          <a:solidFill>
            <a:srgbClr val="c6c6d2"/>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69" name="Shape 3"/>
          <p:cNvSpPr/>
          <p:nvPr/>
        </p:nvSpPr>
        <p:spPr>
          <a:xfrm>
            <a:off x="7086960" y="4304880"/>
            <a:ext cx="455760" cy="455760"/>
          </a:xfrm>
          <a:prstGeom prst="roundRect">
            <a:avLst>
              <a:gd name="adj" fmla="val 6668"/>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0" name="Text 4"/>
          <p:cNvSpPr/>
          <p:nvPr/>
        </p:nvSpPr>
        <p:spPr>
          <a:xfrm>
            <a:off x="7256880" y="4380840"/>
            <a:ext cx="116280" cy="30384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trike="noStrike" u="none">
                <a:solidFill>
                  <a:srgbClr val="39393c"/>
                </a:solidFill>
                <a:uFillTx/>
                <a:latin typeface="Playfair Display Bold"/>
                <a:ea typeface="Playfair Display Bold"/>
              </a:rPr>
              <a:t>1</a:t>
            </a:r>
            <a:endParaRPr b="0" lang="en-US" sz="2350" strike="noStrike" u="none">
              <a:solidFill>
                <a:srgbClr val="000000"/>
              </a:solidFill>
              <a:uFillTx/>
              <a:latin typeface="Arial"/>
            </a:endParaRPr>
          </a:p>
        </p:txBody>
      </p:sp>
      <p:sp>
        <p:nvSpPr>
          <p:cNvPr id="71" name="Text 5"/>
          <p:cNvSpPr/>
          <p:nvPr/>
        </p:nvSpPr>
        <p:spPr>
          <a:xfrm>
            <a:off x="3665520" y="4279320"/>
            <a:ext cx="2534040" cy="316440"/>
          </a:xfrm>
          <a:prstGeom prst="rect">
            <a:avLst/>
          </a:prstGeom>
          <a:noFill/>
          <a:ln w="0">
            <a:noFill/>
          </a:ln>
        </p:spPr>
        <p:style>
          <a:lnRef idx="0"/>
          <a:fillRef idx="0"/>
          <a:effectRef idx="0"/>
          <a:fontRef idx="minor"/>
        </p:style>
        <p:txBody>
          <a:bodyPr wrap="none" lIns="0" rIns="0" tIns="0" bIns="0" anchor="t">
            <a:noAutofit/>
          </a:bodyPr>
          <a:p>
            <a:pPr algn="r" defTabSz="914400">
              <a:lnSpc>
                <a:spcPts val="2449"/>
              </a:lnSpc>
              <a:tabLst>
                <a:tab algn="l" pos="0"/>
              </a:tabLst>
            </a:pPr>
            <a:r>
              <a:rPr b="1" lang="en-IN" sz="1950" strike="noStrike" u="none">
                <a:solidFill>
                  <a:srgbClr val="39393c"/>
                </a:solidFill>
                <a:uFillTx/>
                <a:latin typeface="Playfair Display Bold"/>
                <a:ea typeface="Playfair Display Bold"/>
              </a:rPr>
              <a:t>Empower Artists </a:t>
            </a:r>
            <a:endParaRPr b="0" lang="en-US" sz="1950" strike="noStrike" u="none">
              <a:solidFill>
                <a:srgbClr val="000000"/>
              </a:solidFill>
              <a:uFillTx/>
              <a:latin typeface="Arial"/>
            </a:endParaRPr>
          </a:p>
        </p:txBody>
      </p:sp>
      <p:sp>
        <p:nvSpPr>
          <p:cNvPr id="72" name="Text 6"/>
          <p:cNvSpPr/>
          <p:nvPr/>
        </p:nvSpPr>
        <p:spPr>
          <a:xfrm>
            <a:off x="709560" y="4717800"/>
            <a:ext cx="5490000" cy="119448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en-IN" sz="1600" strike="noStrike" u="none">
                <a:solidFill>
                  <a:schemeClr val="dk1"/>
                </a:solidFill>
                <a:uFillTx/>
                <a:latin typeface="Calibri"/>
                <a:ea typeface="Arial"/>
              </a:rPr>
              <a:t>Provide a secure platform for digital artists to easily mint, display, and sell their artwork as NFTs, ensuring full control over their creations and revenue.</a:t>
            </a:r>
            <a:endParaRPr b="0" lang="en-US" sz="1600" strike="noStrike" u="none">
              <a:solidFill>
                <a:srgbClr val="000000"/>
              </a:solidFill>
              <a:uFillTx/>
              <a:latin typeface="Arial"/>
            </a:endParaRPr>
          </a:p>
          <a:p>
            <a:pPr defTabSz="914400">
              <a:lnSpc>
                <a:spcPct val="100000"/>
              </a:lnSpc>
            </a:pPr>
            <a:endParaRPr b="0" lang="en-US" sz="1550" strike="noStrike" u="none">
              <a:solidFill>
                <a:srgbClr val="000000"/>
              </a:solidFill>
              <a:uFillTx/>
              <a:latin typeface="Arial"/>
            </a:endParaRPr>
          </a:p>
        </p:txBody>
      </p:sp>
      <p:sp>
        <p:nvSpPr>
          <p:cNvPr id="73" name="Shape 7"/>
          <p:cNvSpPr/>
          <p:nvPr/>
        </p:nvSpPr>
        <p:spPr>
          <a:xfrm>
            <a:off x="7520400" y="5535000"/>
            <a:ext cx="709200" cy="22680"/>
          </a:xfrm>
          <a:prstGeom prst="roundRect">
            <a:avLst>
              <a:gd name="adj" fmla="val 133041"/>
            </a:avLst>
          </a:prstGeom>
          <a:solidFill>
            <a:srgbClr val="c6c6d2"/>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74" name="Shape 8"/>
          <p:cNvSpPr/>
          <p:nvPr/>
        </p:nvSpPr>
        <p:spPr>
          <a:xfrm>
            <a:off x="7086960" y="5318280"/>
            <a:ext cx="455760" cy="455760"/>
          </a:xfrm>
          <a:prstGeom prst="roundRect">
            <a:avLst>
              <a:gd name="adj" fmla="val 6668"/>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5" name="Text 9"/>
          <p:cNvSpPr/>
          <p:nvPr/>
        </p:nvSpPr>
        <p:spPr>
          <a:xfrm>
            <a:off x="7235640" y="5394240"/>
            <a:ext cx="158760" cy="30384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trike="noStrike" u="none">
                <a:solidFill>
                  <a:srgbClr val="39393c"/>
                </a:solidFill>
                <a:uFillTx/>
                <a:latin typeface="Playfair Display Bold"/>
                <a:ea typeface="Playfair Display Bold"/>
              </a:rPr>
              <a:t>2</a:t>
            </a:r>
            <a:endParaRPr b="0" lang="en-US" sz="2350" strike="noStrike" u="none">
              <a:solidFill>
                <a:srgbClr val="000000"/>
              </a:solidFill>
              <a:uFillTx/>
              <a:latin typeface="Arial"/>
            </a:endParaRPr>
          </a:p>
        </p:txBody>
      </p:sp>
      <p:sp>
        <p:nvSpPr>
          <p:cNvPr id="76" name="Text 10"/>
          <p:cNvSpPr/>
          <p:nvPr/>
        </p:nvSpPr>
        <p:spPr>
          <a:xfrm flipV="1" rot="10800000">
            <a:off x="8430840" y="5034240"/>
            <a:ext cx="2534040" cy="25812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br>
              <a:rPr sz="1950"/>
            </a:br>
            <a:r>
              <a:rPr b="1" lang="en-IN" sz="1950" strike="noStrike" u="none">
                <a:solidFill>
                  <a:schemeClr val="dk1"/>
                </a:solidFill>
                <a:uFillTx/>
                <a:latin typeface="Times New Roman"/>
                <a:ea typeface="Arial"/>
              </a:rPr>
              <a:t>Ensure Security</a:t>
            </a:r>
            <a:endParaRPr b="0" lang="en-US" sz="1950" strike="noStrike" u="none">
              <a:solidFill>
                <a:srgbClr val="000000"/>
              </a:solidFill>
              <a:uFillTx/>
              <a:latin typeface="Arial"/>
            </a:endParaRPr>
          </a:p>
        </p:txBody>
      </p:sp>
      <p:sp>
        <p:nvSpPr>
          <p:cNvPr id="77" name="Text 11"/>
          <p:cNvSpPr/>
          <p:nvPr/>
        </p:nvSpPr>
        <p:spPr>
          <a:xfrm>
            <a:off x="8802720" y="5871960"/>
            <a:ext cx="5414760" cy="132804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en-IN" sz="1600" strike="noStrike" u="none">
                <a:solidFill>
                  <a:schemeClr val="dk1"/>
                </a:solidFill>
                <a:uFillTx/>
                <a:latin typeface="Calibri"/>
                <a:ea typeface="Arial"/>
              </a:rPr>
              <a:t>Leverage blockchain technology to facilitate transparent transactions, guarantee ownership authenticity, and provide secure storage for digital art assets.</a:t>
            </a:r>
            <a:endParaRPr b="0" lang="en-US" sz="1600" strike="noStrike" u="none">
              <a:solidFill>
                <a:srgbClr val="000000"/>
              </a:solidFill>
              <a:uFillTx/>
              <a:latin typeface="Arial"/>
            </a:endParaRPr>
          </a:p>
          <a:p>
            <a:pPr defTabSz="914400">
              <a:lnSpc>
                <a:spcPts val="2551"/>
              </a:lnSpc>
              <a:tabLst>
                <a:tab algn="l" pos="0"/>
              </a:tabLst>
            </a:pPr>
            <a:endParaRPr b="0" lang="en-US" sz="1550" strike="noStrike" u="none">
              <a:solidFill>
                <a:srgbClr val="000000"/>
              </a:solidFill>
              <a:uFillTx/>
              <a:latin typeface="Arial"/>
            </a:endParaRPr>
          </a:p>
        </p:txBody>
      </p:sp>
      <p:sp>
        <p:nvSpPr>
          <p:cNvPr id="78" name="Shape 12"/>
          <p:cNvSpPr/>
          <p:nvPr/>
        </p:nvSpPr>
        <p:spPr>
          <a:xfrm>
            <a:off x="6400440" y="6447240"/>
            <a:ext cx="709200" cy="22680"/>
          </a:xfrm>
          <a:prstGeom prst="roundRect">
            <a:avLst>
              <a:gd name="adj" fmla="val 133041"/>
            </a:avLst>
          </a:prstGeom>
          <a:solidFill>
            <a:srgbClr val="c6c6d2"/>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79" name="Shape 13"/>
          <p:cNvSpPr/>
          <p:nvPr/>
        </p:nvSpPr>
        <p:spPr>
          <a:xfrm>
            <a:off x="7086960" y="6230520"/>
            <a:ext cx="455760" cy="455760"/>
          </a:xfrm>
          <a:prstGeom prst="roundRect">
            <a:avLst>
              <a:gd name="adj" fmla="val 6668"/>
            </a:avLst>
          </a:prstGeom>
          <a:solidFill>
            <a:srgbClr val="e0e0ec"/>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0" name="Text 14"/>
          <p:cNvSpPr/>
          <p:nvPr/>
        </p:nvSpPr>
        <p:spPr>
          <a:xfrm>
            <a:off x="7241040" y="6306480"/>
            <a:ext cx="147960" cy="303840"/>
          </a:xfrm>
          <a:prstGeom prst="rect">
            <a:avLst/>
          </a:prstGeom>
          <a:noFill/>
          <a:ln w="0">
            <a:noFill/>
          </a:ln>
        </p:spPr>
        <p:style>
          <a:lnRef idx="0"/>
          <a:fillRef idx="0"/>
          <a:effectRef idx="0"/>
          <a:fontRef idx="minor"/>
        </p:style>
        <p:txBody>
          <a:bodyPr wrap="none" lIns="0" rIns="0" tIns="0" bIns="0" anchor="t">
            <a:noAutofit/>
          </a:bodyPr>
          <a:p>
            <a:pPr algn="ctr" defTabSz="914400">
              <a:lnSpc>
                <a:spcPts val="2350"/>
              </a:lnSpc>
              <a:tabLst>
                <a:tab algn="l" pos="0"/>
              </a:tabLst>
            </a:pPr>
            <a:r>
              <a:rPr b="1" lang="en-US" sz="2350" strike="noStrike" u="none">
                <a:solidFill>
                  <a:srgbClr val="39393c"/>
                </a:solidFill>
                <a:uFillTx/>
                <a:latin typeface="Playfair Display Bold"/>
                <a:ea typeface="Playfair Display Bold"/>
              </a:rPr>
              <a:t>3</a:t>
            </a:r>
            <a:endParaRPr b="0" lang="en-US" sz="2350" strike="noStrike" u="none">
              <a:solidFill>
                <a:srgbClr val="000000"/>
              </a:solidFill>
              <a:uFillTx/>
              <a:latin typeface="Arial"/>
            </a:endParaRPr>
          </a:p>
        </p:txBody>
      </p:sp>
      <p:sp>
        <p:nvSpPr>
          <p:cNvPr id="81" name="Text 15"/>
          <p:cNvSpPr/>
          <p:nvPr/>
        </p:nvSpPr>
        <p:spPr>
          <a:xfrm>
            <a:off x="3312360" y="6249240"/>
            <a:ext cx="2887200" cy="455760"/>
          </a:xfrm>
          <a:prstGeom prst="rect">
            <a:avLst/>
          </a:prstGeom>
          <a:noFill/>
          <a:ln w="0">
            <a:noFill/>
          </a:ln>
        </p:spPr>
        <p:style>
          <a:lnRef idx="0"/>
          <a:fillRef idx="0"/>
          <a:effectRef idx="0"/>
          <a:fontRef idx="minor"/>
        </p:style>
        <p:txBody>
          <a:bodyPr wrap="none" lIns="0" rIns="0" tIns="0" bIns="0" anchor="t">
            <a:noAutofit/>
          </a:bodyPr>
          <a:p>
            <a:pPr algn="r" defTabSz="914400">
              <a:lnSpc>
                <a:spcPts val="2449"/>
              </a:lnSpc>
              <a:tabLst>
                <a:tab algn="l" pos="0"/>
              </a:tabLst>
            </a:pPr>
            <a:r>
              <a:rPr b="1" lang="en-US" sz="1950" strike="noStrike" u="none">
                <a:solidFill>
                  <a:srgbClr val="39393c"/>
                </a:solidFill>
                <a:uFillTx/>
                <a:latin typeface="Playfair Display Bold"/>
                <a:ea typeface="Playfair Display Bold"/>
              </a:rPr>
              <a:t>Community </a:t>
            </a:r>
            <a:r>
              <a:rPr b="1" lang="en-IN" sz="1950" strike="noStrike" u="none">
                <a:solidFill>
                  <a:srgbClr val="39393c"/>
                </a:solidFill>
                <a:uFillTx/>
                <a:latin typeface="Playfair Display Bold"/>
                <a:ea typeface="Playfair Display Bold"/>
              </a:rPr>
              <a:t>Building</a:t>
            </a:r>
            <a:endParaRPr b="0" lang="en-US" sz="1950" strike="noStrike" u="none">
              <a:solidFill>
                <a:srgbClr val="000000"/>
              </a:solidFill>
              <a:uFillTx/>
              <a:latin typeface="Arial"/>
            </a:endParaRPr>
          </a:p>
        </p:txBody>
      </p:sp>
      <p:sp>
        <p:nvSpPr>
          <p:cNvPr id="82" name="Text 16"/>
          <p:cNvSpPr/>
          <p:nvPr/>
        </p:nvSpPr>
        <p:spPr>
          <a:xfrm>
            <a:off x="709560" y="6643800"/>
            <a:ext cx="5690520" cy="119448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en-IN" sz="1600" strike="noStrike" u="none">
                <a:solidFill>
                  <a:schemeClr val="dk1"/>
                </a:solidFill>
                <a:uFillTx/>
                <a:latin typeface="Calibri"/>
                <a:ea typeface="Arial"/>
              </a:rPr>
              <a:t> </a:t>
            </a:r>
            <a:r>
              <a:rPr b="0" lang="en-IN" sz="1600" strike="noStrike" u="none">
                <a:solidFill>
                  <a:schemeClr val="dk1"/>
                </a:solidFill>
                <a:uFillTx/>
                <a:latin typeface="Calibri"/>
                <a:ea typeface="Arial"/>
              </a:rPr>
              <a:t>Create a vibrant, interactive space for artists, collectors, and enthusiasts to connect, share, and appreciate digital art, fostering collaboration and growth within the community.</a:t>
            </a:r>
            <a:endParaRPr b="0" lang="en-US" sz="1600" strike="noStrike" u="none">
              <a:solidFill>
                <a:srgbClr val="000000"/>
              </a:solidFill>
              <a:uFillTx/>
              <a:latin typeface="Arial"/>
            </a:endParaRPr>
          </a:p>
          <a:p>
            <a:pPr defTabSz="914400">
              <a:lnSpc>
                <a:spcPct val="100000"/>
              </a:lnSpc>
            </a:pP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object 2" descr=""/>
          <p:cNvPicPr/>
          <p:nvPr/>
        </p:nvPicPr>
        <p:blipFill>
          <a:blip r:embed="rId1"/>
          <a:stretch/>
        </p:blipFill>
        <p:spPr>
          <a:xfrm>
            <a:off x="0" y="0"/>
            <a:ext cx="12191760" cy="6857640"/>
          </a:xfrm>
          <a:prstGeom prst="rect">
            <a:avLst/>
          </a:prstGeom>
          <a:noFill/>
          <a:ln w="0">
            <a:noFill/>
          </a:ln>
        </p:spPr>
      </p:pic>
      <p:grpSp>
        <p:nvGrpSpPr>
          <p:cNvPr id="84" name="object 3"/>
          <p:cNvGrpSpPr/>
          <p:nvPr/>
        </p:nvGrpSpPr>
        <p:grpSpPr>
          <a:xfrm>
            <a:off x="10399680" y="0"/>
            <a:ext cx="761760" cy="1206000"/>
            <a:chOff x="10399680" y="0"/>
            <a:chExt cx="761760" cy="1206000"/>
          </a:xfrm>
        </p:grpSpPr>
        <p:pic>
          <p:nvPicPr>
            <p:cNvPr id="85" name="object 4" descr=""/>
            <p:cNvPicPr/>
            <p:nvPr/>
          </p:nvPicPr>
          <p:blipFill>
            <a:blip r:embed="rId2"/>
            <a:stretch/>
          </p:blipFill>
          <p:spPr>
            <a:xfrm>
              <a:off x="10399680" y="0"/>
              <a:ext cx="761760" cy="1206000"/>
            </a:xfrm>
            <a:prstGeom prst="rect">
              <a:avLst/>
            </a:prstGeom>
            <a:noFill/>
            <a:ln w="0">
              <a:noFill/>
            </a:ln>
          </p:spPr>
        </p:pic>
        <p:sp>
          <p:nvSpPr>
            <p:cNvPr id="86" name="object 5"/>
            <p:cNvSpPr/>
            <p:nvPr/>
          </p:nvSpPr>
          <p:spPr>
            <a:xfrm>
              <a:off x="10437840" y="0"/>
              <a:ext cx="685440" cy="1142640"/>
            </a:xfrm>
            <a:custGeom>
              <a:avLst/>
              <a:gdLst>
                <a:gd name="textAreaLeft" fmla="*/ 0 w 685440"/>
                <a:gd name="textAreaRight" fmla="*/ 685800 w 685440"/>
                <a:gd name="textAreaTop" fmla="*/ 0 h 1142640"/>
                <a:gd name="textAreaBottom" fmla="*/ 1143000 h 1142640"/>
              </a:gdLst>
              <a:ahLst/>
              <a:rect l="textAreaLeft" t="textAreaTop" r="textAreaRight" b="textAreaBottom"/>
              <a:pathLst>
                <a:path w="685800" h="1143000">
                  <a:moveTo>
                    <a:pt x="685799" y="1142999"/>
                  </a:moveTo>
                  <a:lnTo>
                    <a:pt x="0" y="1142999"/>
                  </a:lnTo>
                  <a:lnTo>
                    <a:pt x="0" y="0"/>
                  </a:lnTo>
                  <a:lnTo>
                    <a:pt x="685799" y="0"/>
                  </a:lnTo>
                  <a:lnTo>
                    <a:pt x="685799" y="1142999"/>
                  </a:lnTo>
                  <a:close/>
                </a:path>
              </a:pathLst>
            </a:custGeom>
            <a:solidFill>
              <a:srgbClr val="b3116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sp>
        <p:nvSpPr>
          <p:cNvPr id="87" name="object 6"/>
          <p:cNvSpPr/>
          <p:nvPr/>
        </p:nvSpPr>
        <p:spPr>
          <a:xfrm>
            <a:off x="1272960" y="1527840"/>
            <a:ext cx="9268200" cy="4964040"/>
          </a:xfrm>
          <a:custGeom>
            <a:avLst/>
            <a:gdLst>
              <a:gd name="textAreaLeft" fmla="*/ 0 w 9268200"/>
              <a:gd name="textAreaRight" fmla="*/ 9268560 w 9268200"/>
              <a:gd name="textAreaTop" fmla="*/ 0 h 4964040"/>
              <a:gd name="textAreaBottom" fmla="*/ 4964400 h 4964040"/>
            </a:gdLst>
            <a:ahLst/>
            <a:rect l="textAreaLeft" t="textAreaTop" r="textAreaRight" b="textAreaBottom"/>
            <a:pathLst>
              <a:path w="9268460" h="4964430">
                <a:moveTo>
                  <a:pt x="9267899" y="4964099"/>
                </a:moveTo>
                <a:lnTo>
                  <a:pt x="0" y="4964099"/>
                </a:lnTo>
                <a:lnTo>
                  <a:pt x="0" y="0"/>
                </a:lnTo>
                <a:lnTo>
                  <a:pt x="9267899" y="0"/>
                </a:lnTo>
                <a:lnTo>
                  <a:pt x="9267899" y="4964099"/>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sp>
        <p:nvSpPr>
          <p:cNvPr id="88" name="object 7"/>
          <p:cNvSpPr/>
          <p:nvPr/>
        </p:nvSpPr>
        <p:spPr>
          <a:xfrm>
            <a:off x="1346040" y="1587960"/>
            <a:ext cx="9083160" cy="43225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51" strike="noStrike" u="none">
                <a:solidFill>
                  <a:srgbClr val="0d0d0d"/>
                </a:solidFill>
                <a:uFillTx/>
                <a:latin typeface="Roboto"/>
                <a:ea typeface="Arial"/>
              </a:rPr>
              <a:t>"</a:t>
            </a:r>
            <a:r>
              <a:rPr b="1" lang="en-US" sz="2500" spc="40" strike="noStrike" u="none">
                <a:solidFill>
                  <a:srgbClr val="0d0d0d"/>
                </a:solidFill>
                <a:uFillTx/>
                <a:latin typeface="Roboto"/>
                <a:ea typeface="Arial"/>
              </a:rPr>
              <a:t>Th</a:t>
            </a:r>
            <a:r>
              <a:rPr b="1" lang="en-US" sz="2500" spc="45" strike="noStrike" u="none">
                <a:solidFill>
                  <a:srgbClr val="0d0d0d"/>
                </a:solidFill>
                <a:uFillTx/>
                <a:latin typeface="Roboto"/>
                <a:ea typeface="Arial"/>
              </a:rPr>
              <a:t>e</a:t>
            </a:r>
            <a:r>
              <a:rPr b="1" lang="en-US" sz="2500" spc="-6" strike="noStrike" u="none">
                <a:solidFill>
                  <a:srgbClr val="0d0d0d"/>
                </a:solidFill>
                <a:uFillTx/>
                <a:latin typeface="Roboto"/>
                <a:ea typeface="Arial"/>
              </a:rPr>
              <a:t> </a:t>
            </a:r>
            <a:r>
              <a:rPr b="1" lang="en-US" sz="2500" spc="-14" strike="noStrike" u="none">
                <a:solidFill>
                  <a:srgbClr val="0d0d0d"/>
                </a:solidFill>
                <a:uFillTx/>
                <a:latin typeface="Roboto"/>
                <a:ea typeface="Arial"/>
              </a:rPr>
              <a:t>Digita</a:t>
            </a:r>
            <a:r>
              <a:rPr b="1" lang="en-US" sz="2500" spc="-11" strike="noStrike" u="none">
                <a:solidFill>
                  <a:srgbClr val="0d0d0d"/>
                </a:solidFill>
                <a:uFillTx/>
                <a:latin typeface="Roboto"/>
                <a:ea typeface="Arial"/>
              </a:rPr>
              <a:t>l</a:t>
            </a:r>
            <a:r>
              <a:rPr b="1" lang="en-US" sz="2500" spc="-6" strike="noStrike" u="none">
                <a:solidFill>
                  <a:srgbClr val="0d0d0d"/>
                </a:solidFill>
                <a:uFillTx/>
                <a:latin typeface="Roboto"/>
                <a:ea typeface="Arial"/>
              </a:rPr>
              <a:t> </a:t>
            </a:r>
            <a:r>
              <a:rPr b="1" lang="en-US" sz="2500" spc="71" strike="noStrike" u="none">
                <a:solidFill>
                  <a:srgbClr val="0d0d0d"/>
                </a:solidFill>
                <a:uFillTx/>
                <a:latin typeface="Roboto"/>
                <a:ea typeface="Arial"/>
              </a:rPr>
              <a:t>A</a:t>
            </a:r>
            <a:r>
              <a:rPr b="1" lang="en-US" sz="2500" spc="96" strike="noStrike" u="none">
                <a:solidFill>
                  <a:srgbClr val="0d0d0d"/>
                </a:solidFill>
                <a:uFillTx/>
                <a:latin typeface="Roboto"/>
                <a:ea typeface="Arial"/>
              </a:rPr>
              <a:t>r</a:t>
            </a:r>
            <a:r>
              <a:rPr b="1" lang="en-US" sz="2500" spc="-31" strike="noStrike" u="none">
                <a:solidFill>
                  <a:srgbClr val="0d0d0d"/>
                </a:solidFill>
                <a:uFillTx/>
                <a:latin typeface="Roboto"/>
                <a:ea typeface="Arial"/>
              </a:rPr>
              <a:t>t</a:t>
            </a:r>
            <a:r>
              <a:rPr b="1" lang="en-US" sz="2500" spc="-6" strike="noStrike" u="none">
                <a:solidFill>
                  <a:srgbClr val="0d0d0d"/>
                </a:solidFill>
                <a:uFillTx/>
                <a:latin typeface="Roboto"/>
                <a:ea typeface="Arial"/>
              </a:rPr>
              <a:t> </a:t>
            </a:r>
            <a:r>
              <a:rPr b="1" lang="en-US" sz="2500" spc="20" strike="noStrike" u="none">
                <a:solidFill>
                  <a:srgbClr val="0d0d0d"/>
                </a:solidFill>
                <a:uFillTx/>
                <a:latin typeface="Roboto"/>
                <a:ea typeface="Arial"/>
              </a:rPr>
              <a:t>R</a:t>
            </a:r>
            <a:r>
              <a:rPr b="1" lang="en-US" sz="2500" strike="noStrike" u="none">
                <a:solidFill>
                  <a:srgbClr val="0d0d0d"/>
                </a:solidFill>
                <a:uFillTx/>
                <a:latin typeface="Roboto"/>
                <a:ea typeface="Arial"/>
              </a:rPr>
              <a:t>e</a:t>
            </a:r>
            <a:r>
              <a:rPr b="1" lang="en-US" sz="2500" spc="-34" strike="noStrike" u="none">
                <a:solidFill>
                  <a:srgbClr val="0d0d0d"/>
                </a:solidFill>
                <a:uFillTx/>
                <a:latin typeface="Roboto"/>
                <a:ea typeface="Arial"/>
              </a:rPr>
              <a:t>v</a:t>
            </a:r>
            <a:r>
              <a:rPr b="1" lang="en-US" sz="2500" spc="-14" strike="noStrike" u="none">
                <a:solidFill>
                  <a:srgbClr val="0d0d0d"/>
                </a:solidFill>
                <a:uFillTx/>
                <a:latin typeface="Roboto"/>
                <a:ea typeface="Arial"/>
              </a:rPr>
              <a:t>olution</a:t>
            </a:r>
            <a:endParaRPr b="0" lang="en-US" sz="2500" strike="noStrike" u="none">
              <a:solidFill>
                <a:srgbClr val="000000"/>
              </a:solidFill>
              <a:uFillTx/>
              <a:latin typeface="Arial"/>
            </a:endParaRPr>
          </a:p>
          <a:p>
            <a:pPr marL="469800" defTabSz="914400">
              <a:lnSpc>
                <a:spcPct val="100000"/>
              </a:lnSpc>
              <a:spcBef>
                <a:spcPts val="26"/>
              </a:spcBef>
            </a:pPr>
            <a:r>
              <a:rPr b="1" lang="en-US" sz="1900" strike="noStrike" u="none">
                <a:solidFill>
                  <a:srgbClr val="0d0d0d"/>
                </a:solidFill>
                <a:uFillTx/>
                <a:latin typeface="Roboto"/>
                <a:ea typeface="Arial"/>
              </a:rPr>
              <a:t>Rise</a:t>
            </a:r>
            <a:r>
              <a:rPr b="1" lang="en-US" sz="1900" spc="-14" strike="noStrike" u="none">
                <a:solidFill>
                  <a:srgbClr val="0d0d0d"/>
                </a:solidFill>
                <a:uFillTx/>
                <a:latin typeface="Roboto"/>
                <a:ea typeface="Arial"/>
              </a:rPr>
              <a:t> </a:t>
            </a:r>
            <a:r>
              <a:rPr b="1" lang="en-US" sz="1900" spc="6" strike="noStrike" u="none">
                <a:solidFill>
                  <a:srgbClr val="0d0d0d"/>
                </a:solidFill>
                <a:uFillTx/>
                <a:latin typeface="Roboto"/>
                <a:ea typeface="Arial"/>
              </a:rPr>
              <a:t>of</a:t>
            </a:r>
            <a:r>
              <a:rPr b="1" lang="en-US" sz="1900" spc="-14" strike="noStrike" u="none">
                <a:solidFill>
                  <a:srgbClr val="0d0d0d"/>
                </a:solidFill>
                <a:uFillTx/>
                <a:latin typeface="Roboto"/>
                <a:ea typeface="Arial"/>
              </a:rPr>
              <a:t> Digital</a:t>
            </a:r>
            <a:r>
              <a:rPr b="1" lang="en-US" sz="1900" spc="-11" strike="noStrike" u="none">
                <a:solidFill>
                  <a:srgbClr val="0d0d0d"/>
                </a:solidFill>
                <a:uFillTx/>
                <a:latin typeface="Roboto"/>
                <a:ea typeface="Arial"/>
              </a:rPr>
              <a:t> </a:t>
            </a:r>
            <a:r>
              <a:rPr b="1" lang="en-US" sz="1900" spc="20" strike="noStrike" u="none">
                <a:solidFill>
                  <a:srgbClr val="0d0d0d"/>
                </a:solidFill>
                <a:uFillTx/>
                <a:latin typeface="Roboto"/>
                <a:ea typeface="Arial"/>
              </a:rPr>
              <a:t>Art:</a:t>
            </a:r>
            <a:endParaRPr b="0" lang="en-US" sz="1900" strike="noStrike" u="none">
              <a:solidFill>
                <a:srgbClr val="000000"/>
              </a:solidFill>
              <a:uFillTx/>
              <a:latin typeface="Arial"/>
            </a:endParaRPr>
          </a:p>
          <a:p>
            <a:pPr marL="927000" indent="-374760" defTabSz="914400">
              <a:lnSpc>
                <a:spcPct val="114000"/>
              </a:lnSpc>
              <a:buClr>
                <a:srgbClr val="0d0d0d"/>
              </a:buClr>
              <a:buFont typeface="Arial MT"/>
              <a:buChar char="●"/>
              <a:tabLst>
                <a:tab algn="l" pos="926640"/>
                <a:tab algn="l" pos="927000"/>
              </a:tabLst>
            </a:pPr>
            <a:r>
              <a:rPr b="0" lang="en-US" sz="1900" spc="-34" strike="noStrike" u="none">
                <a:solidFill>
                  <a:srgbClr val="0d0d0d"/>
                </a:solidFill>
                <a:uFillTx/>
                <a:latin typeface="Roboto"/>
                <a:ea typeface="Arial"/>
              </a:rPr>
              <a:t>"Digital</a:t>
            </a:r>
            <a:r>
              <a:rPr b="0" lang="en-US" sz="1900" spc="-11" strike="noStrike" u="none">
                <a:solidFill>
                  <a:srgbClr val="0d0d0d"/>
                </a:solidFill>
                <a:uFillTx/>
                <a:latin typeface="Roboto"/>
                <a:ea typeface="Arial"/>
              </a:rPr>
              <a:t> art</a:t>
            </a:r>
            <a:r>
              <a:rPr b="0" lang="en-US" sz="1900" spc="-6" strike="noStrike" u="none">
                <a:solidFill>
                  <a:srgbClr val="0d0d0d"/>
                </a:solidFill>
                <a:uFillTx/>
                <a:latin typeface="Roboto"/>
                <a:ea typeface="Arial"/>
              </a:rPr>
              <a:t> </a:t>
            </a:r>
            <a:r>
              <a:rPr b="0" lang="en-US" sz="1900" spc="-26" strike="noStrike" u="none">
                <a:solidFill>
                  <a:srgbClr val="0d0d0d"/>
                </a:solidFill>
                <a:uFillTx/>
                <a:latin typeface="Roboto"/>
                <a:ea typeface="Arial"/>
              </a:rPr>
              <a:t>has</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transcended</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boundaries,</a:t>
            </a:r>
            <a:r>
              <a:rPr b="0" lang="en-US" sz="1900" strike="noStrike" u="none">
                <a:solidFill>
                  <a:srgbClr val="0d0d0d"/>
                </a:solidFill>
                <a:uFillTx/>
                <a:latin typeface="Roboto"/>
                <a:ea typeface="Arial"/>
              </a:rPr>
              <a:t> </a:t>
            </a:r>
            <a:r>
              <a:rPr b="0" lang="en-US" sz="1900" spc="-26" strike="noStrike" u="none">
                <a:solidFill>
                  <a:srgbClr val="0d0d0d"/>
                </a:solidFill>
                <a:uFillTx/>
                <a:latin typeface="Roboto"/>
                <a:ea typeface="Arial"/>
              </a:rPr>
              <a:t>gaining</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prominence</a:t>
            </a:r>
            <a:r>
              <a:rPr b="0" lang="en-US" sz="1900" strike="noStrike" u="none">
                <a:solidFill>
                  <a:srgbClr val="0d0d0d"/>
                </a:solidFill>
                <a:uFillTx/>
                <a:latin typeface="Roboto"/>
                <a:ea typeface="Arial"/>
              </a:rPr>
              <a:t> </a:t>
            </a:r>
            <a:r>
              <a:rPr b="0" lang="en-US" sz="1900" spc="-14" strike="noStrike" u="none">
                <a:solidFill>
                  <a:srgbClr val="0d0d0d"/>
                </a:solidFill>
                <a:uFillTx/>
                <a:latin typeface="Roboto"/>
                <a:ea typeface="Arial"/>
              </a:rPr>
              <a:t>as</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a</a:t>
            </a:r>
            <a:r>
              <a:rPr b="0" lang="en-US" sz="1900" spc="-6" strike="noStrike" u="none">
                <a:solidFill>
                  <a:srgbClr val="0d0d0d"/>
                </a:solidFill>
                <a:uFillTx/>
                <a:latin typeface="Roboto"/>
                <a:ea typeface="Arial"/>
              </a:rPr>
              <a:t> </a:t>
            </a:r>
            <a:r>
              <a:rPr b="0" lang="en-US" sz="1900" spc="-34" strike="noStrike" u="none">
                <a:solidFill>
                  <a:srgbClr val="0d0d0d"/>
                </a:solidFill>
                <a:uFillTx/>
                <a:latin typeface="Roboto"/>
                <a:ea typeface="Arial"/>
              </a:rPr>
              <a:t>vibrant </a:t>
            </a:r>
            <a:r>
              <a:rPr b="0" lang="en-US" sz="1900" spc="-459" strike="noStrike" u="none">
                <a:solidFill>
                  <a:srgbClr val="0d0d0d"/>
                </a:solidFill>
                <a:uFillTx/>
                <a:latin typeface="Roboto"/>
                <a:ea typeface="Arial"/>
              </a:rPr>
              <a:t> </a:t>
            </a:r>
            <a:r>
              <a:rPr b="0" lang="en-US" sz="1900" spc="-26" strike="noStrike" u="none">
                <a:solidFill>
                  <a:srgbClr val="0d0d0d"/>
                </a:solidFill>
                <a:uFillTx/>
                <a:latin typeface="Roboto"/>
                <a:ea typeface="Arial"/>
              </a:rPr>
              <a:t>and</a:t>
            </a:r>
            <a:r>
              <a:rPr b="0" lang="en-US" sz="1900" spc="-14" strike="noStrike" u="none">
                <a:solidFill>
                  <a:srgbClr val="0d0d0d"/>
                </a:solidFill>
                <a:uFillTx/>
                <a:latin typeface="Roboto"/>
                <a:ea typeface="Arial"/>
              </a:rPr>
              <a:t> </a:t>
            </a:r>
            <a:r>
              <a:rPr b="0" lang="en-US" sz="1900" spc="-20" strike="noStrike" u="none">
                <a:solidFill>
                  <a:srgbClr val="0d0d0d"/>
                </a:solidFill>
                <a:uFillTx/>
                <a:latin typeface="Roboto"/>
                <a:ea typeface="Arial"/>
              </a:rPr>
              <a:t>expressive</a:t>
            </a:r>
            <a:r>
              <a:rPr b="0" lang="en-US" sz="1900" spc="-11" strike="noStrike" u="none">
                <a:solidFill>
                  <a:srgbClr val="0d0d0d"/>
                </a:solidFill>
                <a:uFillTx/>
                <a:latin typeface="Roboto"/>
                <a:ea typeface="Arial"/>
              </a:rPr>
              <a:t> </a:t>
            </a:r>
            <a:r>
              <a:rPr b="0" lang="en-US" sz="1900" spc="-40" strike="noStrike" u="none">
                <a:solidFill>
                  <a:srgbClr val="0d0d0d"/>
                </a:solidFill>
                <a:uFillTx/>
                <a:latin typeface="Roboto"/>
                <a:ea typeface="Arial"/>
              </a:rPr>
              <a:t>medium."</a:t>
            </a:r>
            <a:endParaRPr b="0" lang="en-US" sz="1900" strike="noStrike" u="none">
              <a:solidFill>
                <a:srgbClr val="000000"/>
              </a:solidFill>
              <a:uFillTx/>
              <a:latin typeface="Arial"/>
            </a:endParaRPr>
          </a:p>
          <a:p>
            <a:pPr marL="469800" defTabSz="914400">
              <a:lnSpc>
                <a:spcPct val="100000"/>
              </a:lnSpc>
              <a:spcBef>
                <a:spcPts val="340"/>
              </a:spcBef>
              <a:tabLst>
                <a:tab algn="l" pos="926640"/>
                <a:tab algn="l" pos="927000"/>
              </a:tabLst>
            </a:pPr>
            <a:r>
              <a:rPr b="1" lang="en-US" sz="1900" spc="-11" strike="noStrike" u="none">
                <a:solidFill>
                  <a:srgbClr val="0d0d0d"/>
                </a:solidFill>
                <a:uFillTx/>
                <a:latin typeface="Roboto"/>
                <a:ea typeface="Arial"/>
              </a:rPr>
              <a:t>Democratization</a:t>
            </a:r>
            <a:r>
              <a:rPr b="1" lang="en-US" sz="1900" spc="-6" strike="noStrike" u="none">
                <a:solidFill>
                  <a:srgbClr val="0d0d0d"/>
                </a:solidFill>
                <a:uFillTx/>
                <a:latin typeface="Roboto"/>
                <a:ea typeface="Arial"/>
              </a:rPr>
              <a:t> </a:t>
            </a:r>
            <a:r>
              <a:rPr b="1" lang="en-US" sz="1900" spc="6" strike="noStrike" u="none">
                <a:solidFill>
                  <a:srgbClr val="0d0d0d"/>
                </a:solidFill>
                <a:uFillTx/>
                <a:latin typeface="Roboto"/>
                <a:ea typeface="Arial"/>
              </a:rPr>
              <a:t>of</a:t>
            </a:r>
            <a:r>
              <a:rPr b="1" lang="en-US" sz="1900" spc="-6" strike="noStrike" u="none">
                <a:solidFill>
                  <a:srgbClr val="0d0d0d"/>
                </a:solidFill>
                <a:uFillTx/>
                <a:latin typeface="Roboto"/>
                <a:ea typeface="Arial"/>
              </a:rPr>
              <a:t> </a:t>
            </a:r>
            <a:r>
              <a:rPr b="1" lang="en-US" sz="1900" spc="-11" strike="noStrike" u="none">
                <a:solidFill>
                  <a:srgbClr val="0d0d0d"/>
                </a:solidFill>
                <a:uFillTx/>
                <a:latin typeface="Roboto"/>
                <a:ea typeface="Arial"/>
              </a:rPr>
              <a:t>Creativity:</a:t>
            </a:r>
            <a:endParaRPr b="0" lang="en-US" sz="1900" strike="noStrike" u="none">
              <a:solidFill>
                <a:srgbClr val="000000"/>
              </a:solidFill>
              <a:uFillTx/>
              <a:latin typeface="Arial"/>
            </a:endParaRPr>
          </a:p>
          <a:p>
            <a:pPr marL="927000" indent="-374760" defTabSz="914400">
              <a:lnSpc>
                <a:spcPct val="114000"/>
              </a:lnSpc>
              <a:buClr>
                <a:srgbClr val="0d0d0d"/>
              </a:buClr>
              <a:buFont typeface="Arial MT"/>
              <a:buChar char="●"/>
              <a:tabLst>
                <a:tab algn="l" pos="926640"/>
                <a:tab algn="l" pos="927000"/>
              </a:tabLst>
            </a:pPr>
            <a:r>
              <a:rPr b="0" lang="en-US" sz="1900" spc="-34" strike="noStrike" u="none">
                <a:solidFill>
                  <a:srgbClr val="0d0d0d"/>
                </a:solidFill>
                <a:uFillTx/>
                <a:latin typeface="Roboto"/>
                <a:ea typeface="Arial"/>
              </a:rPr>
              <a:t>"Artists</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worldwide</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are</a:t>
            </a:r>
            <a:r>
              <a:rPr b="0" lang="en-US" sz="1900" spc="-6" strike="noStrike" u="none">
                <a:solidFill>
                  <a:srgbClr val="0d0d0d"/>
                </a:solidFill>
                <a:uFillTx/>
                <a:latin typeface="Roboto"/>
                <a:ea typeface="Arial"/>
              </a:rPr>
              <a:t> </a:t>
            </a:r>
            <a:r>
              <a:rPr b="0" lang="en-US" sz="1900" spc="-11" strike="noStrike" u="none">
                <a:solidFill>
                  <a:srgbClr val="0d0d0d"/>
                </a:solidFill>
                <a:uFillTx/>
                <a:latin typeface="Roboto"/>
                <a:ea typeface="Arial"/>
              </a:rPr>
              <a:t>empowered</a:t>
            </a:r>
            <a:r>
              <a:rPr b="0" lang="en-US" sz="1900" strike="noStrike" u="none">
                <a:solidFill>
                  <a:srgbClr val="0d0d0d"/>
                </a:solidFill>
                <a:uFillTx/>
                <a:latin typeface="Roboto"/>
                <a:ea typeface="Arial"/>
              </a:rPr>
              <a:t> </a:t>
            </a:r>
            <a:r>
              <a:rPr b="0" lang="en-US" sz="1900" spc="-20" strike="noStrike" u="none">
                <a:solidFill>
                  <a:srgbClr val="0d0d0d"/>
                </a:solidFill>
                <a:uFillTx/>
                <a:latin typeface="Roboto"/>
                <a:ea typeface="Arial"/>
              </a:rPr>
              <a:t>to</a:t>
            </a:r>
            <a:r>
              <a:rPr b="0" lang="en-US" sz="1900" strike="noStrike" u="none">
                <a:solidFill>
                  <a:srgbClr val="0d0d0d"/>
                </a:solidFill>
                <a:uFillTx/>
                <a:latin typeface="Roboto"/>
                <a:ea typeface="Arial"/>
              </a:rPr>
              <a:t> </a:t>
            </a:r>
            <a:r>
              <a:rPr b="0" lang="en-US" sz="1900" spc="-14" strike="noStrike" u="none">
                <a:solidFill>
                  <a:srgbClr val="0d0d0d"/>
                </a:solidFill>
                <a:uFillTx/>
                <a:latin typeface="Roboto"/>
                <a:ea typeface="Arial"/>
              </a:rPr>
              <a:t>create,</a:t>
            </a:r>
            <a:r>
              <a:rPr b="0" lang="en-US" sz="1900" strike="noStrike" u="none">
                <a:solidFill>
                  <a:srgbClr val="0d0d0d"/>
                </a:solidFill>
                <a:uFillTx/>
                <a:latin typeface="Roboto"/>
                <a:ea typeface="Arial"/>
              </a:rPr>
              <a:t> </a:t>
            </a:r>
            <a:r>
              <a:rPr b="0" lang="en-US" sz="1900" spc="-20" strike="noStrike" u="none">
                <a:solidFill>
                  <a:srgbClr val="0d0d0d"/>
                </a:solidFill>
                <a:uFillTx/>
                <a:latin typeface="Roboto"/>
                <a:ea typeface="Arial"/>
              </a:rPr>
              <a:t>share,</a:t>
            </a:r>
            <a:r>
              <a:rPr b="0" lang="en-US" sz="1900" strike="noStrike" u="none">
                <a:solidFill>
                  <a:srgbClr val="0d0d0d"/>
                </a:solidFill>
                <a:uFillTx/>
                <a:latin typeface="Roboto"/>
                <a:ea typeface="Arial"/>
              </a:rPr>
              <a:t> </a:t>
            </a:r>
            <a:r>
              <a:rPr b="0" lang="en-US" sz="1900" spc="-26" strike="noStrike" u="none">
                <a:solidFill>
                  <a:srgbClr val="0d0d0d"/>
                </a:solidFill>
                <a:uFillTx/>
                <a:latin typeface="Roboto"/>
                <a:ea typeface="Arial"/>
              </a:rPr>
              <a:t>and</a:t>
            </a:r>
            <a:r>
              <a:rPr b="0" lang="en-US" sz="1900" spc="-6" strike="noStrike" u="none">
                <a:solidFill>
                  <a:srgbClr val="0d0d0d"/>
                </a:solidFill>
                <a:uFillTx/>
                <a:latin typeface="Roboto"/>
                <a:ea typeface="Arial"/>
              </a:rPr>
              <a:t> </a:t>
            </a:r>
            <a:r>
              <a:rPr b="0" lang="en-US" sz="1900" spc="-31" strike="noStrike" u="none">
                <a:solidFill>
                  <a:srgbClr val="0d0d0d"/>
                </a:solidFill>
                <a:uFillTx/>
                <a:latin typeface="Roboto"/>
                <a:ea typeface="Arial"/>
              </a:rPr>
              <a:t>thrive</a:t>
            </a:r>
            <a:r>
              <a:rPr b="0" lang="en-US" sz="1900" strike="noStrike" u="none">
                <a:solidFill>
                  <a:srgbClr val="0d0d0d"/>
                </a:solidFill>
                <a:uFillTx/>
                <a:latin typeface="Roboto"/>
                <a:ea typeface="Arial"/>
              </a:rPr>
              <a:t> </a:t>
            </a:r>
            <a:r>
              <a:rPr b="0" lang="en-US" sz="1900" spc="-31" strike="noStrike" u="none">
                <a:solidFill>
                  <a:srgbClr val="0d0d0d"/>
                </a:solidFill>
                <a:uFillTx/>
                <a:latin typeface="Roboto"/>
                <a:ea typeface="Arial"/>
              </a:rPr>
              <a:t>in</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a</a:t>
            </a:r>
            <a:r>
              <a:rPr b="0" lang="en-US" sz="1900" strike="noStrike" u="none">
                <a:solidFill>
                  <a:srgbClr val="0d0d0d"/>
                </a:solidFill>
                <a:uFillTx/>
                <a:latin typeface="Roboto"/>
                <a:ea typeface="Arial"/>
              </a:rPr>
              <a:t> </a:t>
            </a:r>
            <a:r>
              <a:rPr b="0" lang="en-US" sz="1900" spc="-14" strike="noStrike" u="none">
                <a:solidFill>
                  <a:srgbClr val="0d0d0d"/>
                </a:solidFill>
                <a:uFillTx/>
                <a:latin typeface="Roboto"/>
                <a:ea typeface="Arial"/>
              </a:rPr>
              <a:t>borderless </a:t>
            </a:r>
            <a:r>
              <a:rPr b="0" lang="en-US" sz="1900" spc="-459" strike="noStrike" u="none">
                <a:solidFill>
                  <a:srgbClr val="0d0d0d"/>
                </a:solidFill>
                <a:uFillTx/>
                <a:latin typeface="Roboto"/>
                <a:ea typeface="Arial"/>
              </a:rPr>
              <a:t> </a:t>
            </a:r>
            <a:r>
              <a:rPr b="0" lang="en-US" sz="1900" spc="-20" strike="noStrike" u="none">
                <a:solidFill>
                  <a:srgbClr val="0d0d0d"/>
                </a:solidFill>
                <a:uFillTx/>
                <a:latin typeface="Roboto"/>
                <a:ea typeface="Arial"/>
              </a:rPr>
              <a:t>digital</a:t>
            </a:r>
            <a:r>
              <a:rPr b="0" lang="en-US" sz="1900" spc="-14" strike="noStrike" u="none">
                <a:solidFill>
                  <a:srgbClr val="0d0d0d"/>
                </a:solidFill>
                <a:uFillTx/>
                <a:latin typeface="Roboto"/>
                <a:ea typeface="Arial"/>
              </a:rPr>
              <a:t> </a:t>
            </a:r>
            <a:r>
              <a:rPr b="0" lang="en-US" sz="1900" spc="-34" strike="noStrike" u="none">
                <a:solidFill>
                  <a:srgbClr val="0d0d0d"/>
                </a:solidFill>
                <a:uFillTx/>
                <a:latin typeface="Roboto"/>
                <a:ea typeface="Arial"/>
              </a:rPr>
              <a:t>landscape."</a:t>
            </a:r>
            <a:endParaRPr b="0" lang="en-US" sz="1900" strike="noStrike" u="none">
              <a:solidFill>
                <a:srgbClr val="000000"/>
              </a:solidFill>
              <a:uFillTx/>
              <a:latin typeface="Arial"/>
            </a:endParaRPr>
          </a:p>
          <a:p>
            <a:pPr marL="469800" defTabSz="914400">
              <a:lnSpc>
                <a:spcPct val="100000"/>
              </a:lnSpc>
              <a:spcBef>
                <a:spcPts val="340"/>
              </a:spcBef>
              <a:tabLst>
                <a:tab algn="l" pos="926640"/>
                <a:tab algn="l" pos="927000"/>
              </a:tabLst>
            </a:pPr>
            <a:r>
              <a:rPr b="1" lang="en-US" sz="1900" spc="-6" strike="noStrike" u="none">
                <a:solidFill>
                  <a:srgbClr val="0d0d0d"/>
                </a:solidFill>
                <a:uFillTx/>
                <a:latin typeface="Roboto"/>
                <a:ea typeface="Arial"/>
              </a:rPr>
              <a:t>Transformation</a:t>
            </a:r>
            <a:r>
              <a:rPr b="1" lang="en-US" sz="1900" spc="-11" strike="noStrike" u="none">
                <a:solidFill>
                  <a:srgbClr val="0d0d0d"/>
                </a:solidFill>
                <a:uFillTx/>
                <a:latin typeface="Roboto"/>
                <a:ea typeface="Arial"/>
              </a:rPr>
              <a:t> </a:t>
            </a:r>
            <a:r>
              <a:rPr b="1" lang="en-US" sz="1900" spc="6" strike="noStrike" u="none">
                <a:solidFill>
                  <a:srgbClr val="0d0d0d"/>
                </a:solidFill>
                <a:uFillTx/>
                <a:latin typeface="Roboto"/>
                <a:ea typeface="Arial"/>
              </a:rPr>
              <a:t>of</a:t>
            </a:r>
            <a:r>
              <a:rPr b="1" lang="en-US" sz="1900" spc="-11" strike="noStrike" u="none">
                <a:solidFill>
                  <a:srgbClr val="0d0d0d"/>
                </a:solidFill>
                <a:uFillTx/>
                <a:latin typeface="Roboto"/>
                <a:ea typeface="Arial"/>
              </a:rPr>
              <a:t> </a:t>
            </a:r>
            <a:r>
              <a:rPr b="1" lang="en-US" sz="1900" spc="-6" strike="noStrike" u="none">
                <a:solidFill>
                  <a:srgbClr val="0d0d0d"/>
                </a:solidFill>
                <a:uFillTx/>
                <a:latin typeface="Roboto"/>
                <a:ea typeface="Arial"/>
              </a:rPr>
              <a:t>the</a:t>
            </a:r>
            <a:r>
              <a:rPr b="1" lang="en-US" sz="1900" spc="-11" strike="noStrike" u="none">
                <a:solidFill>
                  <a:srgbClr val="0d0d0d"/>
                </a:solidFill>
                <a:uFillTx/>
                <a:latin typeface="Roboto"/>
                <a:ea typeface="Arial"/>
              </a:rPr>
              <a:t> </a:t>
            </a:r>
            <a:r>
              <a:rPr b="1" lang="en-US" sz="1900" spc="34" strike="noStrike" u="none">
                <a:solidFill>
                  <a:srgbClr val="0d0d0d"/>
                </a:solidFill>
                <a:uFillTx/>
                <a:latin typeface="Roboto"/>
                <a:ea typeface="Arial"/>
              </a:rPr>
              <a:t>Art</a:t>
            </a:r>
            <a:r>
              <a:rPr b="1" lang="en-US" sz="1900" spc="-11" strike="noStrike" u="none">
                <a:solidFill>
                  <a:srgbClr val="0d0d0d"/>
                </a:solidFill>
                <a:uFillTx/>
                <a:latin typeface="Roboto"/>
                <a:ea typeface="Arial"/>
              </a:rPr>
              <a:t> </a:t>
            </a:r>
            <a:r>
              <a:rPr b="1" lang="en-US" sz="1900" spc="-6" strike="noStrike" u="none">
                <a:solidFill>
                  <a:srgbClr val="0d0d0d"/>
                </a:solidFill>
                <a:uFillTx/>
                <a:latin typeface="Roboto"/>
                <a:ea typeface="Arial"/>
              </a:rPr>
              <a:t>Market:</a:t>
            </a:r>
            <a:endParaRPr b="0" lang="en-US" sz="1900" strike="noStrike" u="none">
              <a:solidFill>
                <a:srgbClr val="000000"/>
              </a:solidFill>
              <a:uFillTx/>
              <a:latin typeface="Arial"/>
            </a:endParaRPr>
          </a:p>
          <a:p>
            <a:pPr marL="927000" indent="-374760" defTabSz="914400">
              <a:lnSpc>
                <a:spcPct val="114000"/>
              </a:lnSpc>
              <a:buClr>
                <a:srgbClr val="0d0d0d"/>
              </a:buClr>
              <a:buFont typeface="Arial MT"/>
              <a:buChar char="●"/>
              <a:tabLst>
                <a:tab algn="l" pos="926640"/>
                <a:tab algn="l" pos="927000"/>
              </a:tabLst>
            </a:pPr>
            <a:r>
              <a:rPr b="0" lang="en-US" sz="1900" spc="-20" strike="noStrike" u="none">
                <a:solidFill>
                  <a:srgbClr val="0d0d0d"/>
                </a:solidFill>
                <a:uFillTx/>
                <a:latin typeface="Roboto"/>
                <a:ea typeface="Arial"/>
              </a:rPr>
              <a:t>"Witness</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the</a:t>
            </a:r>
            <a:r>
              <a:rPr b="0" lang="en-US" sz="1900" spc="-11" strike="noStrike" u="none">
                <a:solidFill>
                  <a:srgbClr val="0d0d0d"/>
                </a:solidFill>
                <a:uFillTx/>
                <a:latin typeface="Roboto"/>
                <a:ea typeface="Arial"/>
              </a:rPr>
              <a:t> </a:t>
            </a:r>
            <a:r>
              <a:rPr b="0" lang="en-US" sz="1900" spc="-14" strike="noStrike" u="none">
                <a:solidFill>
                  <a:srgbClr val="0d0d0d"/>
                </a:solidFill>
                <a:uFillTx/>
                <a:latin typeface="Roboto"/>
                <a:ea typeface="Arial"/>
              </a:rPr>
              <a:t>metamorphosis</a:t>
            </a:r>
            <a:r>
              <a:rPr b="0" lang="en-US" sz="1900" strike="noStrike" u="none">
                <a:solidFill>
                  <a:srgbClr val="0d0d0d"/>
                </a:solidFill>
                <a:uFillTx/>
                <a:latin typeface="Roboto"/>
                <a:ea typeface="Arial"/>
              </a:rPr>
              <a:t> </a:t>
            </a:r>
            <a:r>
              <a:rPr b="0" lang="en-US" sz="1900" spc="14" strike="noStrike" u="none">
                <a:solidFill>
                  <a:srgbClr val="0d0d0d"/>
                </a:solidFill>
                <a:uFillTx/>
                <a:latin typeface="Roboto"/>
                <a:ea typeface="Arial"/>
              </a:rPr>
              <a:t>of</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the</a:t>
            </a:r>
            <a:r>
              <a:rPr b="0" lang="en-US" sz="1900" spc="-11" strike="noStrike" u="none">
                <a:solidFill>
                  <a:srgbClr val="0d0d0d"/>
                </a:solidFill>
                <a:uFillTx/>
                <a:latin typeface="Roboto"/>
                <a:ea typeface="Arial"/>
              </a:rPr>
              <a:t> </a:t>
            </a:r>
            <a:r>
              <a:rPr b="0" lang="en-US" sz="1900" spc="-26" strike="noStrike" u="none">
                <a:solidFill>
                  <a:srgbClr val="0d0d0d"/>
                </a:solidFill>
                <a:uFillTx/>
                <a:latin typeface="Roboto"/>
                <a:ea typeface="Arial"/>
              </a:rPr>
              <a:t>traditional</a:t>
            </a:r>
            <a:r>
              <a:rPr b="0" lang="en-US" sz="1900" spc="-6" strike="noStrike" u="none">
                <a:solidFill>
                  <a:srgbClr val="0d0d0d"/>
                </a:solidFill>
                <a:uFillTx/>
                <a:latin typeface="Roboto"/>
                <a:ea typeface="Arial"/>
              </a:rPr>
              <a:t> </a:t>
            </a:r>
            <a:r>
              <a:rPr b="0" lang="en-US" sz="1900" spc="-11" strike="noStrike" u="none">
                <a:solidFill>
                  <a:srgbClr val="0d0d0d"/>
                </a:solidFill>
                <a:uFillTx/>
                <a:latin typeface="Roboto"/>
                <a:ea typeface="Arial"/>
              </a:rPr>
              <a:t>art </a:t>
            </a:r>
            <a:r>
              <a:rPr b="0" lang="en-US" sz="1900" spc="-14" strike="noStrike" u="none">
                <a:solidFill>
                  <a:srgbClr val="0d0d0d"/>
                </a:solidFill>
                <a:uFillTx/>
                <a:latin typeface="Roboto"/>
                <a:ea typeface="Arial"/>
              </a:rPr>
              <a:t>market</a:t>
            </a:r>
            <a:r>
              <a:rPr b="0" lang="en-US" sz="1900" spc="-11" strike="noStrike" u="none">
                <a:solidFill>
                  <a:srgbClr val="0d0d0d"/>
                </a:solidFill>
                <a:uFillTx/>
                <a:latin typeface="Roboto"/>
                <a:ea typeface="Arial"/>
              </a:rPr>
              <a:t> </a:t>
            </a:r>
            <a:r>
              <a:rPr b="0" lang="en-US" sz="1900" spc="-14" strike="noStrike" u="none">
                <a:solidFill>
                  <a:srgbClr val="0d0d0d"/>
                </a:solidFill>
                <a:uFillTx/>
                <a:latin typeface="Roboto"/>
                <a:ea typeface="Arial"/>
              </a:rPr>
              <a:t>as</a:t>
            </a:r>
            <a:r>
              <a:rPr b="0" lang="en-US" sz="1900" spc="-6" strike="noStrike" u="none">
                <a:solidFill>
                  <a:srgbClr val="0d0d0d"/>
                </a:solidFill>
                <a:uFillTx/>
                <a:latin typeface="Roboto"/>
                <a:ea typeface="Arial"/>
              </a:rPr>
              <a:t> </a:t>
            </a:r>
            <a:r>
              <a:rPr b="0" lang="en-US" sz="1900" spc="-26" strike="noStrike" u="none">
                <a:solidFill>
                  <a:srgbClr val="0d0d0d"/>
                </a:solidFill>
                <a:uFillTx/>
                <a:latin typeface="Roboto"/>
                <a:ea typeface="Arial"/>
              </a:rPr>
              <a:t>it</a:t>
            </a:r>
            <a:r>
              <a:rPr b="0" lang="en-US" sz="1900" spc="-11" strike="noStrike" u="none">
                <a:solidFill>
                  <a:srgbClr val="0d0d0d"/>
                </a:solidFill>
                <a:uFillTx/>
                <a:latin typeface="Roboto"/>
                <a:ea typeface="Arial"/>
              </a:rPr>
              <a:t> </a:t>
            </a:r>
            <a:r>
              <a:rPr b="0" lang="en-US" sz="1900" spc="-14" strike="noStrike" u="none">
                <a:solidFill>
                  <a:srgbClr val="0d0d0d"/>
                </a:solidFill>
                <a:uFillTx/>
                <a:latin typeface="Roboto"/>
                <a:ea typeface="Arial"/>
              </a:rPr>
              <a:t>embraces</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the </a:t>
            </a:r>
            <a:r>
              <a:rPr b="0" lang="en-US" sz="1900" spc="-456" strike="noStrike" u="none">
                <a:solidFill>
                  <a:srgbClr val="0d0d0d"/>
                </a:solidFill>
                <a:uFillTx/>
                <a:latin typeface="Roboto"/>
                <a:ea typeface="Arial"/>
              </a:rPr>
              <a:t> </a:t>
            </a:r>
            <a:r>
              <a:rPr b="0" lang="en-US" sz="1900" spc="-20" strike="noStrike" u="none">
                <a:solidFill>
                  <a:srgbClr val="0d0d0d"/>
                </a:solidFill>
                <a:uFillTx/>
                <a:latin typeface="Roboto"/>
                <a:ea typeface="Arial"/>
              </a:rPr>
              <a:t>limitless</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possibilities</a:t>
            </a:r>
            <a:r>
              <a:rPr b="0" lang="en-US" sz="1900" spc="-6" strike="noStrike" u="none">
                <a:solidFill>
                  <a:srgbClr val="0d0d0d"/>
                </a:solidFill>
                <a:uFillTx/>
                <a:latin typeface="Roboto"/>
                <a:ea typeface="Arial"/>
              </a:rPr>
              <a:t> </a:t>
            </a:r>
            <a:r>
              <a:rPr b="0" lang="en-US" sz="1900" strike="noStrike" u="none">
                <a:solidFill>
                  <a:srgbClr val="0d0d0d"/>
                </a:solidFill>
                <a:uFillTx/>
                <a:latin typeface="Roboto"/>
                <a:ea typeface="Arial"/>
              </a:rPr>
              <a:t>offered</a:t>
            </a:r>
            <a:r>
              <a:rPr b="0" lang="en-US" sz="1900" spc="-11" strike="noStrike" u="none">
                <a:solidFill>
                  <a:srgbClr val="0d0d0d"/>
                </a:solidFill>
                <a:uFillTx/>
                <a:latin typeface="Roboto"/>
                <a:ea typeface="Arial"/>
              </a:rPr>
              <a:t> </a:t>
            </a:r>
            <a:r>
              <a:rPr b="0" lang="en-US" sz="1900" spc="-45" strike="noStrike" u="none">
                <a:solidFill>
                  <a:srgbClr val="0d0d0d"/>
                </a:solidFill>
                <a:uFillTx/>
                <a:latin typeface="Roboto"/>
                <a:ea typeface="Arial"/>
              </a:rPr>
              <a:t>by</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the</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digital</a:t>
            </a:r>
            <a:r>
              <a:rPr b="0" lang="en-US" sz="1900" spc="-11" strike="noStrike" u="none">
                <a:solidFill>
                  <a:srgbClr val="0d0d0d"/>
                </a:solidFill>
                <a:uFillTx/>
                <a:latin typeface="Roboto"/>
                <a:ea typeface="Arial"/>
              </a:rPr>
              <a:t> </a:t>
            </a:r>
            <a:r>
              <a:rPr b="0" lang="en-US" sz="1900" spc="-45" strike="noStrike" u="none">
                <a:solidFill>
                  <a:srgbClr val="0d0d0d"/>
                </a:solidFill>
                <a:uFillTx/>
                <a:latin typeface="Roboto"/>
                <a:ea typeface="Arial"/>
              </a:rPr>
              <a:t>realm."</a:t>
            </a:r>
            <a:endParaRPr b="0" lang="en-US" sz="1900" strike="noStrike" u="none">
              <a:solidFill>
                <a:srgbClr val="000000"/>
              </a:solidFill>
              <a:uFillTx/>
              <a:latin typeface="Arial"/>
            </a:endParaRPr>
          </a:p>
          <a:p>
            <a:pPr marL="469800" defTabSz="914400">
              <a:lnSpc>
                <a:spcPct val="100000"/>
              </a:lnSpc>
              <a:spcBef>
                <a:spcPts val="346"/>
              </a:spcBef>
              <a:tabLst>
                <a:tab algn="l" pos="926640"/>
                <a:tab algn="l" pos="927000"/>
              </a:tabLst>
            </a:pPr>
            <a:r>
              <a:rPr b="1" lang="en-US" sz="1900" spc="31" strike="noStrike" u="none">
                <a:solidFill>
                  <a:srgbClr val="0d0d0d"/>
                </a:solidFill>
                <a:uFillTx/>
                <a:latin typeface="Roboto"/>
                <a:ea typeface="Arial"/>
              </a:rPr>
              <a:t>ArtNFT</a:t>
            </a:r>
            <a:r>
              <a:rPr b="1" lang="en-US" sz="1900" spc="-74" strike="noStrike" u="none">
                <a:solidFill>
                  <a:srgbClr val="0d0d0d"/>
                </a:solidFill>
                <a:uFillTx/>
                <a:latin typeface="Roboto"/>
                <a:ea typeface="Arial"/>
              </a:rPr>
              <a:t> </a:t>
            </a:r>
            <a:r>
              <a:rPr b="1" lang="en-US" sz="1900" spc="-31" strike="noStrike" u="none">
                <a:solidFill>
                  <a:srgbClr val="0d0d0d"/>
                </a:solidFill>
                <a:uFillTx/>
                <a:latin typeface="Roboto"/>
                <a:ea typeface="Arial"/>
              </a:rPr>
              <a:t>Marketplace’s</a:t>
            </a:r>
            <a:r>
              <a:rPr b="1" lang="en-US" sz="1900" spc="-14" strike="noStrike" u="none">
                <a:solidFill>
                  <a:srgbClr val="0d0d0d"/>
                </a:solidFill>
                <a:uFillTx/>
                <a:latin typeface="Roboto"/>
                <a:ea typeface="Arial"/>
              </a:rPr>
              <a:t> </a:t>
            </a:r>
            <a:r>
              <a:rPr b="1" lang="en-US" sz="1900" spc="-11" strike="noStrike" u="none">
                <a:solidFill>
                  <a:srgbClr val="0d0d0d"/>
                </a:solidFill>
                <a:uFillTx/>
                <a:latin typeface="Roboto"/>
                <a:ea typeface="Arial"/>
              </a:rPr>
              <a:t>Impact:</a:t>
            </a:r>
            <a:endParaRPr b="0" lang="en-US" sz="1900" strike="noStrike" u="none">
              <a:solidFill>
                <a:srgbClr val="000000"/>
              </a:solidFill>
              <a:uFillTx/>
              <a:latin typeface="Arial"/>
            </a:endParaRPr>
          </a:p>
          <a:p>
            <a:pPr marL="927000" indent="-320760" defTabSz="914400">
              <a:lnSpc>
                <a:spcPct val="114000"/>
              </a:lnSpc>
              <a:buClr>
                <a:srgbClr val="0d0d0d"/>
              </a:buClr>
              <a:buSzPct val="63000"/>
              <a:buFont typeface="Arial MT"/>
              <a:buChar char="●"/>
              <a:tabLst>
                <a:tab algn="l" pos="926640"/>
                <a:tab algn="l" pos="927000"/>
              </a:tabLst>
            </a:pPr>
            <a:r>
              <a:rPr b="0" lang="en-US" sz="1900" spc="-20" strike="noStrike" u="none">
                <a:solidFill>
                  <a:srgbClr val="0d0d0d"/>
                </a:solidFill>
                <a:uFillTx/>
                <a:latin typeface="Roboto"/>
                <a:ea typeface="Arial"/>
              </a:rPr>
              <a:t>"ArtNFT</a:t>
            </a:r>
            <a:r>
              <a:rPr b="0" lang="en-US" sz="1900" spc="-40" strike="noStrike" u="none">
                <a:solidFill>
                  <a:srgbClr val="0d0d0d"/>
                </a:solidFill>
                <a:uFillTx/>
                <a:latin typeface="Roboto"/>
                <a:ea typeface="Arial"/>
              </a:rPr>
              <a:t> </a:t>
            </a:r>
            <a:r>
              <a:rPr b="0" lang="en-US" sz="1900" spc="-14" strike="noStrike" u="none">
                <a:solidFill>
                  <a:srgbClr val="0d0d0d"/>
                </a:solidFill>
                <a:uFillTx/>
                <a:latin typeface="Roboto"/>
                <a:ea typeface="Arial"/>
              </a:rPr>
              <a:t>Marketplace</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serves</a:t>
            </a:r>
            <a:r>
              <a:rPr b="0" lang="en-US" sz="1900" strike="noStrike" u="none">
                <a:solidFill>
                  <a:srgbClr val="0d0d0d"/>
                </a:solidFill>
                <a:uFillTx/>
                <a:latin typeface="Roboto"/>
                <a:ea typeface="Arial"/>
              </a:rPr>
              <a:t> </a:t>
            </a:r>
            <a:r>
              <a:rPr b="0" lang="en-US" sz="1900" spc="-14" strike="noStrike" u="none">
                <a:solidFill>
                  <a:srgbClr val="0d0d0d"/>
                </a:solidFill>
                <a:uFillTx/>
                <a:latin typeface="Roboto"/>
                <a:ea typeface="Arial"/>
              </a:rPr>
              <a:t>as</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a</a:t>
            </a:r>
            <a:r>
              <a:rPr b="0" lang="en-US" sz="1900" strike="noStrike" u="none">
                <a:solidFill>
                  <a:srgbClr val="0d0d0d"/>
                </a:solidFill>
                <a:uFillTx/>
                <a:latin typeface="Roboto"/>
                <a:ea typeface="Arial"/>
              </a:rPr>
              <a:t> </a:t>
            </a:r>
            <a:r>
              <a:rPr b="0" lang="en-US" sz="1900" spc="-26" strike="noStrike" u="none">
                <a:solidFill>
                  <a:srgbClr val="0d0d0d"/>
                </a:solidFill>
                <a:uFillTx/>
                <a:latin typeface="Roboto"/>
                <a:ea typeface="Arial"/>
              </a:rPr>
              <a:t>catalyst,</a:t>
            </a:r>
            <a:r>
              <a:rPr b="0" lang="en-US" sz="1900" strike="noStrike" u="none">
                <a:solidFill>
                  <a:srgbClr val="0d0d0d"/>
                </a:solidFill>
                <a:uFillTx/>
                <a:latin typeface="Roboto"/>
                <a:ea typeface="Arial"/>
              </a:rPr>
              <a:t> </a:t>
            </a:r>
            <a:r>
              <a:rPr b="0" lang="en-US" sz="1900" spc="-26" strike="noStrike" u="none">
                <a:solidFill>
                  <a:srgbClr val="0d0d0d"/>
                </a:solidFill>
                <a:uFillTx/>
                <a:latin typeface="Roboto"/>
                <a:ea typeface="Arial"/>
              </a:rPr>
              <a:t>bridging</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the</a:t>
            </a:r>
            <a:r>
              <a:rPr b="0" lang="en-US" sz="1900" spc="-6" strike="noStrike" u="none">
                <a:solidFill>
                  <a:srgbClr val="0d0d0d"/>
                </a:solidFill>
                <a:uFillTx/>
                <a:latin typeface="Roboto"/>
                <a:ea typeface="Arial"/>
              </a:rPr>
              <a:t> </a:t>
            </a:r>
            <a:r>
              <a:rPr b="0" lang="en-US" sz="1900" spc="-26" strike="noStrike" u="none">
                <a:solidFill>
                  <a:srgbClr val="0d0d0d"/>
                </a:solidFill>
                <a:uFillTx/>
                <a:latin typeface="Roboto"/>
                <a:ea typeface="Arial"/>
              </a:rPr>
              <a:t>traditional</a:t>
            </a:r>
            <a:r>
              <a:rPr b="0" lang="en-US" sz="1900" strike="noStrike" u="none">
                <a:solidFill>
                  <a:srgbClr val="0d0d0d"/>
                </a:solidFill>
                <a:uFillTx/>
                <a:latin typeface="Roboto"/>
                <a:ea typeface="Arial"/>
              </a:rPr>
              <a:t> </a:t>
            </a:r>
            <a:r>
              <a:rPr b="0" lang="en-US" sz="1900" spc="-26" strike="noStrike" u="none">
                <a:solidFill>
                  <a:srgbClr val="0d0d0d"/>
                </a:solidFill>
                <a:uFillTx/>
                <a:latin typeface="Roboto"/>
                <a:ea typeface="Arial"/>
              </a:rPr>
              <a:t>and</a:t>
            </a:r>
            <a:r>
              <a:rPr b="0" lang="en-US" sz="1900" spc="-6" strike="noStrike" u="none">
                <a:solidFill>
                  <a:srgbClr val="0d0d0d"/>
                </a:solidFill>
                <a:uFillTx/>
                <a:latin typeface="Roboto"/>
                <a:ea typeface="Arial"/>
              </a:rPr>
              <a:t> </a:t>
            </a:r>
            <a:r>
              <a:rPr b="0" lang="en-US" sz="1900" spc="-26" strike="noStrike" u="none">
                <a:solidFill>
                  <a:srgbClr val="0d0d0d"/>
                </a:solidFill>
                <a:uFillTx/>
                <a:latin typeface="Roboto"/>
                <a:ea typeface="Arial"/>
              </a:rPr>
              <a:t>digital </a:t>
            </a:r>
            <a:r>
              <a:rPr b="0" lang="en-US" sz="1900" spc="-456" strike="noStrike" u="none">
                <a:solidFill>
                  <a:srgbClr val="0d0d0d"/>
                </a:solidFill>
                <a:uFillTx/>
                <a:latin typeface="Roboto"/>
                <a:ea typeface="Arial"/>
              </a:rPr>
              <a:t> </a:t>
            </a:r>
            <a:r>
              <a:rPr b="0" lang="en-US" sz="1900" spc="-11" strike="noStrike" u="none">
                <a:solidFill>
                  <a:srgbClr val="0d0d0d"/>
                </a:solidFill>
                <a:uFillTx/>
                <a:latin typeface="Roboto"/>
                <a:ea typeface="Arial"/>
              </a:rPr>
              <a:t>art </a:t>
            </a:r>
            <a:r>
              <a:rPr b="0" lang="en-US" sz="1900" spc="-14" strike="noStrike" u="none">
                <a:solidFill>
                  <a:srgbClr val="0d0d0d"/>
                </a:solidFill>
                <a:uFillTx/>
                <a:latin typeface="Roboto"/>
                <a:ea typeface="Arial"/>
              </a:rPr>
              <a:t>worlds,</a:t>
            </a:r>
            <a:r>
              <a:rPr b="0" lang="en-US" sz="1900" spc="-6" strike="noStrike" u="none">
                <a:solidFill>
                  <a:srgbClr val="0d0d0d"/>
                </a:solidFill>
                <a:uFillTx/>
                <a:latin typeface="Roboto"/>
                <a:ea typeface="Arial"/>
              </a:rPr>
              <a:t> </a:t>
            </a:r>
            <a:r>
              <a:rPr b="0" lang="en-US" sz="1900" spc="-14" strike="noStrike" u="none">
                <a:solidFill>
                  <a:srgbClr val="0d0d0d"/>
                </a:solidFill>
                <a:uFillTx/>
                <a:latin typeface="Roboto"/>
                <a:ea typeface="Arial"/>
              </a:rPr>
              <a:t>empowering</a:t>
            </a:r>
            <a:r>
              <a:rPr b="0" lang="en-US" sz="1900" spc="-11" strike="noStrike" u="none">
                <a:solidFill>
                  <a:srgbClr val="0d0d0d"/>
                </a:solidFill>
                <a:uFillTx/>
                <a:latin typeface="Roboto"/>
                <a:ea typeface="Arial"/>
              </a:rPr>
              <a:t> </a:t>
            </a:r>
            <a:r>
              <a:rPr b="0" lang="en-US" sz="1900" spc="-14" strike="noStrike" u="none">
                <a:solidFill>
                  <a:srgbClr val="0d0d0d"/>
                </a:solidFill>
                <a:uFillTx/>
                <a:latin typeface="Roboto"/>
                <a:ea typeface="Arial"/>
              </a:rPr>
              <a:t>artists</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to</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reach</a:t>
            </a:r>
            <a:r>
              <a:rPr b="0" lang="en-US" sz="1900" spc="-11" strike="noStrike" u="none">
                <a:solidFill>
                  <a:srgbClr val="0d0d0d"/>
                </a:solidFill>
                <a:uFillTx/>
                <a:latin typeface="Roboto"/>
                <a:ea typeface="Arial"/>
              </a:rPr>
              <a:t> </a:t>
            </a:r>
            <a:r>
              <a:rPr b="0" lang="en-US" sz="1900" spc="-14" strike="noStrike" u="none">
                <a:solidFill>
                  <a:srgbClr val="0d0d0d"/>
                </a:solidFill>
                <a:uFillTx/>
                <a:latin typeface="Roboto"/>
                <a:ea typeface="Arial"/>
              </a:rPr>
              <a:t>a</a:t>
            </a:r>
            <a:r>
              <a:rPr b="0" lang="en-US" sz="1900" spc="-11" strike="noStrike" u="none">
                <a:solidFill>
                  <a:srgbClr val="0d0d0d"/>
                </a:solidFill>
                <a:uFillTx/>
                <a:latin typeface="Roboto"/>
                <a:ea typeface="Arial"/>
              </a:rPr>
              <a:t> </a:t>
            </a:r>
            <a:r>
              <a:rPr b="0" lang="en-US" sz="1900" spc="-20" strike="noStrike" u="none">
                <a:solidFill>
                  <a:srgbClr val="0d0d0d"/>
                </a:solidFill>
                <a:uFillTx/>
                <a:latin typeface="Roboto"/>
                <a:ea typeface="Arial"/>
              </a:rPr>
              <a:t>global</a:t>
            </a:r>
            <a:r>
              <a:rPr b="0" lang="en-US" sz="1900" spc="-6" strike="noStrike" u="none">
                <a:solidFill>
                  <a:srgbClr val="0d0d0d"/>
                </a:solidFill>
                <a:uFillTx/>
                <a:latin typeface="Roboto"/>
                <a:ea typeface="Arial"/>
              </a:rPr>
              <a:t> </a:t>
            </a:r>
            <a:r>
              <a:rPr b="0" lang="en-US" sz="1900" spc="-20" strike="noStrike" u="none">
                <a:solidFill>
                  <a:srgbClr val="0d0d0d"/>
                </a:solidFill>
                <a:uFillTx/>
                <a:latin typeface="Roboto"/>
                <a:ea typeface="Arial"/>
              </a:rPr>
              <a:t>audience</a:t>
            </a:r>
            <a:r>
              <a:rPr b="0" lang="en-US" sz="1200" spc="-20" strike="noStrike" u="none">
                <a:solidFill>
                  <a:srgbClr val="0d0d0d"/>
                </a:solidFill>
                <a:uFillTx/>
                <a:latin typeface="Roboto"/>
                <a:ea typeface="Arial"/>
              </a:rPr>
              <a:t>."</a:t>
            </a:r>
            <a:endParaRPr b="0" lang="en-US" sz="1200" strike="noStrike" u="none">
              <a:solidFill>
                <a:srgbClr val="000000"/>
              </a:solidFill>
              <a:uFillTx/>
              <a:latin typeface="Arial"/>
            </a:endParaRPr>
          </a:p>
        </p:txBody>
      </p:sp>
      <p:grpSp>
        <p:nvGrpSpPr>
          <p:cNvPr id="89" name="object 8"/>
          <p:cNvGrpSpPr/>
          <p:nvPr/>
        </p:nvGrpSpPr>
        <p:grpSpPr>
          <a:xfrm>
            <a:off x="1853640" y="410400"/>
            <a:ext cx="9776160" cy="1546920"/>
            <a:chOff x="1853640" y="410400"/>
            <a:chExt cx="9776160" cy="1546920"/>
          </a:xfrm>
        </p:grpSpPr>
        <p:pic>
          <p:nvPicPr>
            <p:cNvPr id="90" name="object 9" descr=""/>
            <p:cNvPicPr/>
            <p:nvPr/>
          </p:nvPicPr>
          <p:blipFill>
            <a:blip r:embed="rId3"/>
            <a:stretch/>
          </p:blipFill>
          <p:spPr>
            <a:xfrm>
              <a:off x="10191240" y="518760"/>
              <a:ext cx="1438560" cy="1438560"/>
            </a:xfrm>
            <a:prstGeom prst="rect">
              <a:avLst/>
            </a:prstGeom>
            <a:noFill/>
            <a:ln w="0">
              <a:noFill/>
            </a:ln>
          </p:spPr>
        </p:pic>
        <p:sp>
          <p:nvSpPr>
            <p:cNvPr id="91" name="object 10"/>
            <p:cNvSpPr/>
            <p:nvPr/>
          </p:nvSpPr>
          <p:spPr>
            <a:xfrm>
              <a:off x="1853640" y="410400"/>
              <a:ext cx="5531760" cy="879120"/>
            </a:xfrm>
            <a:custGeom>
              <a:avLst/>
              <a:gdLst>
                <a:gd name="textAreaLeft" fmla="*/ 0 w 5531760"/>
                <a:gd name="textAreaRight" fmla="*/ 5532120 w 5531760"/>
                <a:gd name="textAreaTop" fmla="*/ 0 h 879120"/>
                <a:gd name="textAreaBottom" fmla="*/ 879480 h 879120"/>
              </a:gdLst>
              <a:ahLst/>
              <a:rect l="textAreaLeft" t="textAreaTop" r="textAreaRight" b="textAreaBottom"/>
              <a:pathLst>
                <a:path w="5532120" h="879475">
                  <a:moveTo>
                    <a:pt x="5531999" y="879299"/>
                  </a:moveTo>
                  <a:lnTo>
                    <a:pt x="0" y="879299"/>
                  </a:lnTo>
                  <a:lnTo>
                    <a:pt x="0" y="0"/>
                  </a:lnTo>
                  <a:lnTo>
                    <a:pt x="5531999" y="0"/>
                  </a:lnTo>
                  <a:lnTo>
                    <a:pt x="5531999" y="879299"/>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sp>
        <p:nvSpPr>
          <p:cNvPr id="92" name="object 11"/>
          <p:cNvSpPr/>
          <p:nvPr/>
        </p:nvSpPr>
        <p:spPr>
          <a:xfrm>
            <a:off x="1926720" y="453240"/>
            <a:ext cx="5617080" cy="911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5900" spc="-170" strike="noStrike" u="none">
                <a:solidFill>
                  <a:srgbClr val="3e3e3e"/>
                </a:solidFill>
                <a:uFillTx/>
                <a:latin typeface="Arial"/>
                <a:ea typeface="Arial"/>
              </a:rPr>
              <a:t>BACKGROUND</a:t>
            </a:r>
            <a:endParaRPr b="0" lang="en-US" sz="59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 name="object 2"/>
          <p:cNvGrpSpPr/>
          <p:nvPr/>
        </p:nvGrpSpPr>
        <p:grpSpPr>
          <a:xfrm>
            <a:off x="10399680" y="0"/>
            <a:ext cx="761760" cy="1206000"/>
            <a:chOff x="10399680" y="0"/>
            <a:chExt cx="761760" cy="1206000"/>
          </a:xfrm>
        </p:grpSpPr>
        <p:pic>
          <p:nvPicPr>
            <p:cNvPr id="94" name="object 3" descr=""/>
            <p:cNvPicPr/>
            <p:nvPr/>
          </p:nvPicPr>
          <p:blipFill>
            <a:blip r:embed="rId1"/>
            <a:stretch/>
          </p:blipFill>
          <p:spPr>
            <a:xfrm>
              <a:off x="10399680" y="0"/>
              <a:ext cx="761760" cy="1206000"/>
            </a:xfrm>
            <a:prstGeom prst="rect">
              <a:avLst/>
            </a:prstGeom>
            <a:noFill/>
            <a:ln w="0">
              <a:noFill/>
            </a:ln>
          </p:spPr>
        </p:pic>
        <p:sp>
          <p:nvSpPr>
            <p:cNvPr id="95" name="object 4"/>
            <p:cNvSpPr/>
            <p:nvPr/>
          </p:nvSpPr>
          <p:spPr>
            <a:xfrm>
              <a:off x="10437840" y="0"/>
              <a:ext cx="685440" cy="1142640"/>
            </a:xfrm>
            <a:custGeom>
              <a:avLst/>
              <a:gdLst>
                <a:gd name="textAreaLeft" fmla="*/ 0 w 685440"/>
                <a:gd name="textAreaRight" fmla="*/ 685800 w 685440"/>
                <a:gd name="textAreaTop" fmla="*/ 0 h 1142640"/>
                <a:gd name="textAreaBottom" fmla="*/ 1143000 h 1142640"/>
              </a:gdLst>
              <a:ahLst/>
              <a:rect l="textAreaLeft" t="textAreaTop" r="textAreaRight" b="textAreaBottom"/>
              <a:pathLst>
                <a:path w="685800" h="1143000">
                  <a:moveTo>
                    <a:pt x="685799" y="1142999"/>
                  </a:moveTo>
                  <a:lnTo>
                    <a:pt x="0" y="1142999"/>
                  </a:lnTo>
                  <a:lnTo>
                    <a:pt x="0" y="0"/>
                  </a:lnTo>
                  <a:lnTo>
                    <a:pt x="685799" y="0"/>
                  </a:lnTo>
                  <a:lnTo>
                    <a:pt x="685799" y="1142999"/>
                  </a:lnTo>
                  <a:close/>
                </a:path>
              </a:pathLst>
            </a:custGeom>
            <a:solidFill>
              <a:srgbClr val="b3116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pic>
        <p:nvPicPr>
          <p:cNvPr id="96" name="object 5" descr=""/>
          <p:cNvPicPr/>
          <p:nvPr/>
        </p:nvPicPr>
        <p:blipFill>
          <a:blip r:embed="rId2"/>
          <a:stretch/>
        </p:blipFill>
        <p:spPr>
          <a:xfrm>
            <a:off x="152280" y="152280"/>
            <a:ext cx="5730840" cy="5554800"/>
          </a:xfrm>
          <a:prstGeom prst="rect">
            <a:avLst/>
          </a:prstGeom>
          <a:noFill/>
          <a:ln w="0">
            <a:noFill/>
          </a:ln>
        </p:spPr>
      </p:pic>
      <p:pic>
        <p:nvPicPr>
          <p:cNvPr id="97" name="object 6" descr=""/>
          <p:cNvPicPr/>
          <p:nvPr/>
        </p:nvPicPr>
        <p:blipFill>
          <a:blip r:embed="rId3"/>
          <a:stretch/>
        </p:blipFill>
        <p:spPr>
          <a:xfrm>
            <a:off x="6035760" y="152280"/>
            <a:ext cx="6003360" cy="4025880"/>
          </a:xfrm>
          <a:prstGeom prst="rect">
            <a:avLst/>
          </a:prstGeom>
          <a:noFill/>
          <a:ln w="0">
            <a:noFill/>
          </a:ln>
        </p:spPr>
      </p:pic>
      <p:pic>
        <p:nvPicPr>
          <p:cNvPr id="98" name="object 7" descr=""/>
          <p:cNvPicPr/>
          <p:nvPr/>
        </p:nvPicPr>
        <p:blipFill>
          <a:blip r:embed="rId4"/>
          <a:stretch/>
        </p:blipFill>
        <p:spPr>
          <a:xfrm>
            <a:off x="6035760" y="4330800"/>
            <a:ext cx="5730840" cy="237420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 name="object 2"/>
          <p:cNvGrpSpPr/>
          <p:nvPr/>
        </p:nvGrpSpPr>
        <p:grpSpPr>
          <a:xfrm>
            <a:off x="315000" y="0"/>
            <a:ext cx="11724120" cy="6857640"/>
            <a:chOff x="315000" y="0"/>
            <a:chExt cx="11724120" cy="6857640"/>
          </a:xfrm>
        </p:grpSpPr>
        <p:pic>
          <p:nvPicPr>
            <p:cNvPr id="100" name="object 3" descr=""/>
            <p:cNvPicPr/>
            <p:nvPr/>
          </p:nvPicPr>
          <p:blipFill>
            <a:blip r:embed="rId1"/>
            <a:stretch/>
          </p:blipFill>
          <p:spPr>
            <a:xfrm>
              <a:off x="315000" y="677160"/>
              <a:ext cx="11724120" cy="6180480"/>
            </a:xfrm>
            <a:prstGeom prst="rect">
              <a:avLst/>
            </a:prstGeom>
            <a:noFill/>
            <a:ln w="0">
              <a:noFill/>
            </a:ln>
          </p:spPr>
        </p:pic>
        <p:pic>
          <p:nvPicPr>
            <p:cNvPr id="101" name="object 4" descr=""/>
            <p:cNvPicPr/>
            <p:nvPr/>
          </p:nvPicPr>
          <p:blipFill>
            <a:blip r:embed="rId2"/>
            <a:stretch/>
          </p:blipFill>
          <p:spPr>
            <a:xfrm>
              <a:off x="10399680" y="0"/>
              <a:ext cx="761760" cy="1206000"/>
            </a:xfrm>
            <a:prstGeom prst="rect">
              <a:avLst/>
            </a:prstGeom>
            <a:noFill/>
            <a:ln w="0">
              <a:noFill/>
            </a:ln>
          </p:spPr>
        </p:pic>
        <p:sp>
          <p:nvSpPr>
            <p:cNvPr id="102" name="object 5"/>
            <p:cNvSpPr/>
            <p:nvPr/>
          </p:nvSpPr>
          <p:spPr>
            <a:xfrm>
              <a:off x="10437840" y="0"/>
              <a:ext cx="685440" cy="1142640"/>
            </a:xfrm>
            <a:custGeom>
              <a:avLst/>
              <a:gdLst>
                <a:gd name="textAreaLeft" fmla="*/ 0 w 685440"/>
                <a:gd name="textAreaRight" fmla="*/ 685800 w 685440"/>
                <a:gd name="textAreaTop" fmla="*/ 0 h 1142640"/>
                <a:gd name="textAreaBottom" fmla="*/ 1143000 h 1142640"/>
              </a:gdLst>
              <a:ahLst/>
              <a:rect l="textAreaLeft" t="textAreaTop" r="textAreaRight" b="textAreaBottom"/>
              <a:pathLst>
                <a:path w="685800" h="1143000">
                  <a:moveTo>
                    <a:pt x="685799" y="1142999"/>
                  </a:moveTo>
                  <a:lnTo>
                    <a:pt x="0" y="1142999"/>
                  </a:lnTo>
                  <a:lnTo>
                    <a:pt x="0" y="0"/>
                  </a:lnTo>
                  <a:lnTo>
                    <a:pt x="685799" y="0"/>
                  </a:lnTo>
                  <a:lnTo>
                    <a:pt x="685799" y="1142999"/>
                  </a:lnTo>
                  <a:close/>
                </a:path>
              </a:pathLst>
            </a:custGeom>
            <a:solidFill>
              <a:srgbClr val="b3116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sp>
        <p:nvSpPr>
          <p:cNvPr id="103" name="object 6"/>
          <p:cNvSpPr/>
          <p:nvPr/>
        </p:nvSpPr>
        <p:spPr>
          <a:xfrm>
            <a:off x="633600" y="3130560"/>
            <a:ext cx="9083160" cy="22068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7200" spc="-400" strike="noStrike" u="none">
                <a:solidFill>
                  <a:srgbClr val="3e3e3e"/>
                </a:solidFill>
                <a:uFillTx/>
                <a:latin typeface="Arial"/>
                <a:ea typeface="Arial"/>
              </a:rPr>
              <a:t>OUR</a:t>
            </a:r>
            <a:r>
              <a:rPr b="1" lang="en-US" sz="7200" spc="-40" strike="noStrike" u="none">
                <a:solidFill>
                  <a:srgbClr val="3e3e3e"/>
                </a:solidFill>
                <a:uFillTx/>
                <a:latin typeface="Arial"/>
                <a:ea typeface="Arial"/>
              </a:rPr>
              <a:t> </a:t>
            </a:r>
            <a:r>
              <a:rPr b="1" lang="en-US" sz="7200" spc="-408" strike="noStrike" u="none">
                <a:solidFill>
                  <a:srgbClr val="3e3e3e"/>
                </a:solidFill>
                <a:uFillTx/>
                <a:latin typeface="Arial"/>
                <a:ea typeface="Arial"/>
              </a:rPr>
              <a:t>PLATFORM:-</a:t>
            </a:r>
            <a:r>
              <a:rPr b="1" lang="en-US" sz="7200" spc="-31" strike="noStrike" u="none">
                <a:solidFill>
                  <a:srgbClr val="3e3e3e"/>
                </a:solidFill>
                <a:uFillTx/>
                <a:latin typeface="Arial"/>
                <a:ea typeface="Arial"/>
              </a:rPr>
              <a:t> </a:t>
            </a:r>
            <a:r>
              <a:rPr b="1" lang="en-US" sz="7200" spc="-751" strike="noStrike" u="none">
                <a:solidFill>
                  <a:srgbClr val="3e3e3e"/>
                </a:solidFill>
                <a:uFillTx/>
                <a:latin typeface="Arial"/>
                <a:ea typeface="Arial"/>
              </a:rPr>
              <a:t>NFT </a:t>
            </a:r>
            <a:r>
              <a:rPr b="1" lang="en-US" sz="7200" spc="-1984" strike="noStrike" u="none">
                <a:solidFill>
                  <a:srgbClr val="3e3e3e"/>
                </a:solidFill>
                <a:uFillTx/>
                <a:latin typeface="Arial"/>
                <a:ea typeface="Arial"/>
              </a:rPr>
              <a:t> </a:t>
            </a:r>
            <a:r>
              <a:rPr b="1" lang="en-US" sz="7200" spc="-709" strike="noStrike" u="none">
                <a:solidFill>
                  <a:srgbClr val="3e3e3e"/>
                </a:solidFill>
                <a:uFillTx/>
                <a:latin typeface="Arial"/>
                <a:ea typeface="Arial"/>
              </a:rPr>
              <a:t>ARTHUB</a:t>
            </a:r>
            <a:endParaRPr b="0" lang="en-US" sz="7200" strike="noStrike" u="none">
              <a:solidFill>
                <a:srgbClr val="000000"/>
              </a:solidFill>
              <a:uFillTx/>
              <a:latin typeface="Arial"/>
            </a:endParaRPr>
          </a:p>
        </p:txBody>
      </p:sp>
      <p:sp>
        <p:nvSpPr>
          <p:cNvPr id="104" name="object 7"/>
          <p:cNvSpPr/>
          <p:nvPr/>
        </p:nvSpPr>
        <p:spPr>
          <a:xfrm>
            <a:off x="646200" y="5374440"/>
            <a:ext cx="9487800" cy="456840"/>
          </a:xfrm>
          <a:prstGeom prst="rect">
            <a:avLst/>
          </a:prstGeom>
          <a:solidFill>
            <a:srgbClr val="ffffff"/>
          </a:solidFill>
          <a:ln w="0">
            <a:noFill/>
          </a:ln>
        </p:spPr>
        <p:style>
          <a:lnRef idx="0"/>
          <a:fillRef idx="0"/>
          <a:effectRef idx="0"/>
          <a:fontRef idx="minor"/>
        </p:style>
        <p:txBody>
          <a:bodyPr lIns="0" rIns="0" tIns="0" bIns="0" anchor="t">
            <a:spAutoFit/>
          </a:bodyPr>
          <a:p>
            <a:pPr defTabSz="914400">
              <a:lnSpc>
                <a:spcPts val="3594"/>
              </a:lnSpc>
            </a:pPr>
            <a:r>
              <a:rPr b="1" lang="en-US" sz="3100" spc="-20" strike="noStrike" u="none">
                <a:solidFill>
                  <a:srgbClr val="b31166"/>
                </a:solidFill>
                <a:uFillTx/>
                <a:latin typeface="Roboto"/>
                <a:ea typeface="Arial"/>
              </a:rPr>
              <a:t>"Empowering</a:t>
            </a:r>
            <a:r>
              <a:rPr b="1" lang="en-US" sz="3100" strike="noStrike" u="none">
                <a:solidFill>
                  <a:srgbClr val="b31166"/>
                </a:solidFill>
                <a:uFillTx/>
                <a:latin typeface="Roboto"/>
                <a:ea typeface="Arial"/>
              </a:rPr>
              <a:t> </a:t>
            </a:r>
            <a:r>
              <a:rPr b="1" lang="en-US" sz="3100" spc="6" strike="noStrike" u="none">
                <a:solidFill>
                  <a:srgbClr val="b31166"/>
                </a:solidFill>
                <a:uFillTx/>
                <a:latin typeface="Roboto"/>
                <a:ea typeface="Arial"/>
              </a:rPr>
              <a:t>Artists,</a:t>
            </a:r>
            <a:r>
              <a:rPr b="1" lang="en-US" sz="3100" spc="-6" strike="noStrike" u="none">
                <a:solidFill>
                  <a:srgbClr val="b31166"/>
                </a:solidFill>
                <a:uFillTx/>
                <a:latin typeface="Roboto"/>
                <a:ea typeface="Arial"/>
              </a:rPr>
              <a:t> </a:t>
            </a:r>
            <a:r>
              <a:rPr b="1" lang="en-US" sz="3100" strike="noStrike" u="none">
                <a:solidFill>
                  <a:srgbClr val="b31166"/>
                </a:solidFill>
                <a:uFillTx/>
                <a:latin typeface="Roboto"/>
                <a:ea typeface="Arial"/>
              </a:rPr>
              <a:t>Connecting </a:t>
            </a:r>
            <a:r>
              <a:rPr b="1" lang="en-US" sz="3100" spc="-6" strike="noStrike" u="none">
                <a:solidFill>
                  <a:srgbClr val="b31166"/>
                </a:solidFill>
                <a:uFillTx/>
                <a:latin typeface="Roboto"/>
                <a:ea typeface="Arial"/>
              </a:rPr>
              <a:t>Collectors,</a:t>
            </a:r>
            <a:r>
              <a:rPr b="1" lang="en-US" sz="3100" strike="noStrike" u="none">
                <a:solidFill>
                  <a:srgbClr val="b31166"/>
                </a:solidFill>
                <a:uFillTx/>
                <a:latin typeface="Roboto"/>
                <a:ea typeface="Arial"/>
              </a:rPr>
              <a:t> </a:t>
            </a:r>
            <a:r>
              <a:rPr b="1" lang="en-US" sz="3100" spc="-6" strike="noStrike" u="none">
                <a:solidFill>
                  <a:srgbClr val="b31166"/>
                </a:solidFill>
                <a:uFillTx/>
                <a:latin typeface="Roboto"/>
                <a:ea typeface="Arial"/>
              </a:rPr>
              <a:t>Ensuring</a:t>
            </a:r>
            <a:endParaRPr b="0" lang="en-US" sz="3100" strike="noStrike" u="none">
              <a:solidFill>
                <a:srgbClr val="000000"/>
              </a:solidFill>
              <a:uFillTx/>
              <a:latin typeface="Arial"/>
            </a:endParaRPr>
          </a:p>
        </p:txBody>
      </p:sp>
      <p:sp>
        <p:nvSpPr>
          <p:cNvPr id="105" name="object 8"/>
          <p:cNvSpPr/>
          <p:nvPr/>
        </p:nvSpPr>
        <p:spPr>
          <a:xfrm>
            <a:off x="633600" y="5818680"/>
            <a:ext cx="1609920" cy="4849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3100" spc="-6" strike="noStrike" u="none">
                <a:solidFill>
                  <a:srgbClr val="b31166"/>
                </a:solidFill>
                <a:uFillTx/>
                <a:latin typeface="Roboto"/>
                <a:ea typeface="Arial"/>
              </a:rPr>
              <a:t>Securit</a:t>
            </a:r>
            <a:r>
              <a:rPr b="1" lang="en-US" sz="3100" spc="11" strike="noStrike" u="none">
                <a:solidFill>
                  <a:srgbClr val="b31166"/>
                </a:solidFill>
                <a:uFillTx/>
                <a:latin typeface="Roboto"/>
                <a:ea typeface="Arial"/>
              </a:rPr>
              <a:t>y</a:t>
            </a:r>
            <a:r>
              <a:rPr b="0" lang="en-US" sz="3100" spc="-119" strike="noStrike" u="none">
                <a:solidFill>
                  <a:srgbClr val="b31166"/>
                </a:solidFill>
                <a:uFillTx/>
                <a:latin typeface="Roboto"/>
                <a:ea typeface="Arial"/>
              </a:rPr>
              <a:t>"</a:t>
            </a:r>
            <a:endParaRPr b="0" lang="en-US" sz="31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object 2" descr=""/>
          <p:cNvPicPr/>
          <p:nvPr/>
        </p:nvPicPr>
        <p:blipFill>
          <a:blip r:embed="rId1"/>
          <a:stretch/>
        </p:blipFill>
        <p:spPr>
          <a:xfrm>
            <a:off x="0" y="0"/>
            <a:ext cx="13411800" cy="7543800"/>
          </a:xfrm>
          <a:prstGeom prst="rect">
            <a:avLst/>
          </a:prstGeom>
          <a:noFill/>
          <a:ln w="0">
            <a:noFill/>
          </a:ln>
        </p:spPr>
      </p:pic>
      <p:grpSp>
        <p:nvGrpSpPr>
          <p:cNvPr id="107" name="object 3"/>
          <p:cNvGrpSpPr/>
          <p:nvPr/>
        </p:nvGrpSpPr>
        <p:grpSpPr>
          <a:xfrm>
            <a:off x="10399680" y="0"/>
            <a:ext cx="761760" cy="1206000"/>
            <a:chOff x="10399680" y="0"/>
            <a:chExt cx="761760" cy="1206000"/>
          </a:xfrm>
        </p:grpSpPr>
        <p:pic>
          <p:nvPicPr>
            <p:cNvPr id="108" name="object 4" descr=""/>
            <p:cNvPicPr/>
            <p:nvPr/>
          </p:nvPicPr>
          <p:blipFill>
            <a:blip r:embed="rId2"/>
            <a:stretch/>
          </p:blipFill>
          <p:spPr>
            <a:xfrm>
              <a:off x="10399680" y="0"/>
              <a:ext cx="761760" cy="1206000"/>
            </a:xfrm>
            <a:prstGeom prst="rect">
              <a:avLst/>
            </a:prstGeom>
            <a:noFill/>
            <a:ln w="0">
              <a:noFill/>
            </a:ln>
          </p:spPr>
        </p:pic>
        <p:sp>
          <p:nvSpPr>
            <p:cNvPr id="109" name="object 5"/>
            <p:cNvSpPr/>
            <p:nvPr/>
          </p:nvSpPr>
          <p:spPr>
            <a:xfrm>
              <a:off x="10437840" y="0"/>
              <a:ext cx="685440" cy="1142640"/>
            </a:xfrm>
            <a:custGeom>
              <a:avLst/>
              <a:gdLst>
                <a:gd name="textAreaLeft" fmla="*/ 0 w 685440"/>
                <a:gd name="textAreaRight" fmla="*/ 685800 w 685440"/>
                <a:gd name="textAreaTop" fmla="*/ 0 h 1142640"/>
                <a:gd name="textAreaBottom" fmla="*/ 1143000 h 1142640"/>
              </a:gdLst>
              <a:ahLst/>
              <a:rect l="textAreaLeft" t="textAreaTop" r="textAreaRight" b="textAreaBottom"/>
              <a:pathLst>
                <a:path w="685800" h="1143000">
                  <a:moveTo>
                    <a:pt x="685799" y="1142999"/>
                  </a:moveTo>
                  <a:lnTo>
                    <a:pt x="0" y="1142999"/>
                  </a:lnTo>
                  <a:lnTo>
                    <a:pt x="0" y="0"/>
                  </a:lnTo>
                  <a:lnTo>
                    <a:pt x="685799" y="0"/>
                  </a:lnTo>
                  <a:lnTo>
                    <a:pt x="685799" y="1142999"/>
                  </a:lnTo>
                  <a:close/>
                </a:path>
              </a:pathLst>
            </a:custGeom>
            <a:solidFill>
              <a:srgbClr val="b3116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sp>
        <p:nvSpPr>
          <p:cNvPr id="110" name="object 6"/>
          <p:cNvSpPr/>
          <p:nvPr/>
        </p:nvSpPr>
        <p:spPr>
          <a:xfrm>
            <a:off x="354240" y="758520"/>
            <a:ext cx="9140400" cy="5748120"/>
          </a:xfrm>
          <a:custGeom>
            <a:avLst/>
            <a:gdLst>
              <a:gd name="textAreaLeft" fmla="*/ 0 w 9140400"/>
              <a:gd name="textAreaRight" fmla="*/ 9140760 w 9140400"/>
              <a:gd name="textAreaTop" fmla="*/ 0 h 5748120"/>
              <a:gd name="textAreaBottom" fmla="*/ 5748480 h 5748120"/>
            </a:gdLst>
            <a:ahLst/>
            <a:rect l="textAreaLeft" t="textAreaTop" r="textAreaRight" b="textAreaBottom"/>
            <a:pathLst>
              <a:path w="9140825" h="5748655">
                <a:moveTo>
                  <a:pt x="9140699" y="5748299"/>
                </a:moveTo>
                <a:lnTo>
                  <a:pt x="0" y="5748299"/>
                </a:lnTo>
                <a:lnTo>
                  <a:pt x="0" y="0"/>
                </a:lnTo>
                <a:lnTo>
                  <a:pt x="9140699" y="0"/>
                </a:lnTo>
                <a:lnTo>
                  <a:pt x="9140699" y="5748299"/>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sp>
        <p:nvSpPr>
          <p:cNvPr id="111" name="object 7"/>
          <p:cNvSpPr/>
          <p:nvPr/>
        </p:nvSpPr>
        <p:spPr>
          <a:xfrm>
            <a:off x="517680" y="781560"/>
            <a:ext cx="8612640" cy="5345640"/>
          </a:xfrm>
          <a:prstGeom prst="rect">
            <a:avLst/>
          </a:prstGeom>
          <a:noFill/>
          <a:ln w="0">
            <a:noFill/>
          </a:ln>
        </p:spPr>
        <p:style>
          <a:lnRef idx="0"/>
          <a:fillRef idx="0"/>
          <a:effectRef idx="0"/>
          <a:fontRef idx="minor"/>
        </p:style>
        <p:txBody>
          <a:bodyPr lIns="0" rIns="0" tIns="53280" bIns="0" anchor="t">
            <a:spAutoFit/>
          </a:bodyPr>
          <a:p>
            <a:pPr marL="379080" indent="-367200" defTabSz="914400">
              <a:lnSpc>
                <a:spcPct val="100000"/>
              </a:lnSpc>
              <a:spcBef>
                <a:spcPts val="420"/>
              </a:spcBef>
              <a:buClr>
                <a:srgbClr val="0d0d0d"/>
              </a:buClr>
              <a:buFont typeface="Arial"/>
              <a:buChar char="●"/>
              <a:tabLst>
                <a:tab algn="l" pos="379080"/>
                <a:tab algn="l" pos="379800"/>
              </a:tabLst>
            </a:pPr>
            <a:r>
              <a:rPr b="1" lang="en-US" sz="1800" spc="26" strike="noStrike" u="none">
                <a:solidFill>
                  <a:srgbClr val="0d0d0d"/>
                </a:solidFill>
                <a:uFillTx/>
                <a:latin typeface="Roboto"/>
                <a:ea typeface="Arial"/>
              </a:rPr>
              <a:t>NFT</a:t>
            </a:r>
            <a:r>
              <a:rPr b="1" lang="en-US" sz="1800" spc="-71" strike="noStrike" u="none">
                <a:solidFill>
                  <a:srgbClr val="0d0d0d"/>
                </a:solidFill>
                <a:uFillTx/>
                <a:latin typeface="Roboto"/>
                <a:ea typeface="Arial"/>
              </a:rPr>
              <a:t> </a:t>
            </a:r>
            <a:r>
              <a:rPr b="1" lang="en-US" sz="1800" strike="noStrike" u="none">
                <a:solidFill>
                  <a:srgbClr val="0d0d0d"/>
                </a:solidFill>
                <a:uFillTx/>
                <a:latin typeface="Roboto"/>
                <a:ea typeface="Arial"/>
              </a:rPr>
              <a:t>Creation</a:t>
            </a:r>
            <a:r>
              <a:rPr b="1" lang="en-US" sz="1800" spc="-14" strike="noStrike" u="none">
                <a:solidFill>
                  <a:srgbClr val="0d0d0d"/>
                </a:solidFill>
                <a:uFillTx/>
                <a:latin typeface="Roboto"/>
                <a:ea typeface="Arial"/>
              </a:rPr>
              <a:t> </a:t>
            </a:r>
            <a:r>
              <a:rPr b="1" lang="en-US" sz="1800" spc="-11" strike="noStrike" u="none">
                <a:solidFill>
                  <a:srgbClr val="0d0d0d"/>
                </a:solidFill>
                <a:uFillTx/>
                <a:latin typeface="Roboto"/>
                <a:ea typeface="Arial"/>
              </a:rPr>
              <a:t>and</a:t>
            </a:r>
            <a:r>
              <a:rPr b="1" lang="en-US" sz="1800" spc="-20" strike="noStrike" u="none">
                <a:solidFill>
                  <a:srgbClr val="0d0d0d"/>
                </a:solidFill>
                <a:uFillTx/>
                <a:latin typeface="Roboto"/>
                <a:ea typeface="Arial"/>
              </a:rPr>
              <a:t> </a:t>
            </a:r>
            <a:r>
              <a:rPr b="1" lang="en-US" sz="1800" spc="-6" strike="noStrike" u="none">
                <a:solidFill>
                  <a:srgbClr val="0d0d0d"/>
                </a:solidFill>
                <a:uFillTx/>
                <a:latin typeface="Roboto"/>
                <a:ea typeface="Arial"/>
              </a:rPr>
              <a:t>Ownership:</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11" strike="noStrike" u="none">
                <a:solidFill>
                  <a:srgbClr val="0d0d0d"/>
                </a:solidFill>
                <a:uFillTx/>
                <a:latin typeface="Roboto"/>
                <a:ea typeface="Arial"/>
              </a:rPr>
              <a:t>Artists</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upload</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digital</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creations,</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triggering</a:t>
            </a:r>
            <a:r>
              <a:rPr b="0" lang="en-US" sz="1800" strike="noStrike" u="none">
                <a:solidFill>
                  <a:srgbClr val="0d0d0d"/>
                </a:solidFill>
                <a:uFillTx/>
                <a:latin typeface="Roboto"/>
                <a:ea typeface="Arial"/>
              </a:rPr>
              <a:t> </a:t>
            </a:r>
            <a:r>
              <a:rPr b="0" lang="en-US" sz="1800" spc="-26" strike="noStrike" u="none">
                <a:solidFill>
                  <a:srgbClr val="0d0d0d"/>
                </a:solidFill>
                <a:uFillTx/>
                <a:latin typeface="Roboto"/>
                <a:ea typeface="Arial"/>
              </a:rPr>
              <a:t>unique</a:t>
            </a:r>
            <a:r>
              <a:rPr b="0" lang="en-US" sz="1800" spc="6" strike="noStrike" u="none">
                <a:solidFill>
                  <a:srgbClr val="0d0d0d"/>
                </a:solidFill>
                <a:uFillTx/>
                <a:latin typeface="Roboto"/>
                <a:ea typeface="Arial"/>
              </a:rPr>
              <a:t> NFT</a:t>
            </a:r>
            <a:r>
              <a:rPr b="0" lang="en-US" sz="1800" spc="-34" strike="noStrike" u="none">
                <a:solidFill>
                  <a:srgbClr val="0d0d0d"/>
                </a:solidFill>
                <a:uFillTx/>
                <a:latin typeface="Roboto"/>
                <a:ea typeface="Arial"/>
              </a:rPr>
              <a:t> </a:t>
            </a:r>
            <a:r>
              <a:rPr b="0" lang="en-US" sz="1800" spc="-20" strike="noStrike" u="none">
                <a:solidFill>
                  <a:srgbClr val="0d0d0d"/>
                </a:solidFill>
                <a:uFillTx/>
                <a:latin typeface="Roboto"/>
                <a:ea typeface="Arial"/>
              </a:rPr>
              <a:t>creation</a:t>
            </a:r>
            <a:r>
              <a:rPr b="0" lang="en-US" sz="1800" strike="noStrike" u="none">
                <a:solidFill>
                  <a:srgbClr val="0d0d0d"/>
                </a:solidFill>
                <a:uFillTx/>
                <a:latin typeface="Roboto"/>
                <a:ea typeface="Arial"/>
              </a:rPr>
              <a:t> </a:t>
            </a:r>
            <a:r>
              <a:rPr b="0" lang="en-US" sz="1800" spc="-31" strike="noStrike" u="none">
                <a:solidFill>
                  <a:srgbClr val="0d0d0d"/>
                </a:solidFill>
                <a:uFillTx/>
                <a:latin typeface="Roboto"/>
                <a:ea typeface="Arial"/>
              </a:rPr>
              <a:t>through</a:t>
            </a:r>
            <a:r>
              <a:rPr b="0" lang="en-US" sz="1800" spc="6" strike="noStrike" u="none">
                <a:solidFill>
                  <a:srgbClr val="0d0d0d"/>
                </a:solidFill>
                <a:uFillTx/>
                <a:latin typeface="Roboto"/>
                <a:ea typeface="Arial"/>
              </a:rPr>
              <a:t> </a:t>
            </a:r>
            <a:r>
              <a:rPr b="0" lang="en-US" sz="1800" spc="-11" strike="noStrike" u="none">
                <a:solidFill>
                  <a:srgbClr val="0d0d0d"/>
                </a:solidFill>
                <a:uFillTx/>
                <a:latin typeface="Roboto"/>
                <a:ea typeface="Arial"/>
              </a:rPr>
              <a:t>smart </a:t>
            </a:r>
            <a:r>
              <a:rPr b="0" lang="en-US" sz="1800" spc="-431" strike="noStrike" u="none">
                <a:solidFill>
                  <a:srgbClr val="0d0d0d"/>
                </a:solidFill>
                <a:uFillTx/>
                <a:latin typeface="Roboto"/>
                <a:ea typeface="Arial"/>
              </a:rPr>
              <a:t> </a:t>
            </a:r>
            <a:r>
              <a:rPr b="0" lang="en-US" sz="1800" spc="-20" strike="noStrike" u="none">
                <a:solidFill>
                  <a:srgbClr val="0d0d0d"/>
                </a:solidFill>
                <a:uFillTx/>
                <a:latin typeface="Roboto"/>
                <a:ea typeface="Arial"/>
              </a:rPr>
              <a:t>contracts.</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14" strike="noStrike" u="none">
                <a:solidFill>
                  <a:srgbClr val="0d0d0d"/>
                </a:solidFill>
                <a:uFillTx/>
                <a:latin typeface="Roboto"/>
                <a:ea typeface="Arial"/>
              </a:rPr>
              <a:t>Smart </a:t>
            </a:r>
            <a:r>
              <a:rPr b="0" lang="en-US" sz="1800" spc="-20" strike="noStrike" u="none">
                <a:solidFill>
                  <a:srgbClr val="0d0d0d"/>
                </a:solidFill>
                <a:uFillTx/>
                <a:latin typeface="Roboto"/>
                <a:ea typeface="Arial"/>
              </a:rPr>
              <a:t>contracts</a:t>
            </a:r>
            <a:r>
              <a:rPr b="0" lang="en-US" sz="1800" spc="-14" strike="noStrike" u="none">
                <a:solidFill>
                  <a:srgbClr val="0d0d0d"/>
                </a:solidFill>
                <a:uFillTx/>
                <a:latin typeface="Roboto"/>
                <a:ea typeface="Arial"/>
              </a:rPr>
              <a:t> </a:t>
            </a:r>
            <a:r>
              <a:rPr b="0" lang="en-US" sz="1800" spc="-20" strike="noStrike" u="none">
                <a:solidFill>
                  <a:srgbClr val="0d0d0d"/>
                </a:solidFill>
                <a:uFillTx/>
                <a:latin typeface="Roboto"/>
                <a:ea typeface="Arial"/>
              </a:rPr>
              <a:t>ensure</a:t>
            </a:r>
            <a:r>
              <a:rPr b="0" lang="en-US" sz="1800" spc="-11" strike="noStrike" u="none">
                <a:solidFill>
                  <a:srgbClr val="0d0d0d"/>
                </a:solidFill>
                <a:uFillTx/>
                <a:latin typeface="Roboto"/>
                <a:ea typeface="Arial"/>
              </a:rPr>
              <a:t> </a:t>
            </a:r>
            <a:r>
              <a:rPr b="0" lang="en-US" sz="1800" spc="-31" strike="noStrike" u="none">
                <a:solidFill>
                  <a:srgbClr val="0d0d0d"/>
                </a:solidFill>
                <a:uFillTx/>
                <a:latin typeface="Roboto"/>
                <a:ea typeface="Arial"/>
              </a:rPr>
              <a:t>authenticity,</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provenance,</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and</a:t>
            </a:r>
            <a:r>
              <a:rPr b="0" lang="en-US" sz="1800" spc="-14" strike="noStrike" u="none">
                <a:solidFill>
                  <a:srgbClr val="0d0d0d"/>
                </a:solidFill>
                <a:uFillTx/>
                <a:latin typeface="Roboto"/>
                <a:ea typeface="Arial"/>
              </a:rPr>
              <a:t> immutable </a:t>
            </a:r>
            <a:r>
              <a:rPr b="0" lang="en-US" sz="1800" spc="-20" strike="noStrike" u="none">
                <a:solidFill>
                  <a:srgbClr val="0d0d0d"/>
                </a:solidFill>
                <a:uFillTx/>
                <a:latin typeface="Roboto"/>
                <a:ea typeface="Arial"/>
              </a:rPr>
              <a:t>ownership </a:t>
            </a:r>
            <a:r>
              <a:rPr b="0" lang="en-US" sz="1800" spc="-431" strike="noStrike" u="none">
                <a:solidFill>
                  <a:srgbClr val="0d0d0d"/>
                </a:solidFill>
                <a:uFillTx/>
                <a:latin typeface="Roboto"/>
                <a:ea typeface="Arial"/>
              </a:rPr>
              <a:t> </a:t>
            </a:r>
            <a:r>
              <a:rPr b="0" lang="en-US" sz="1800" spc="-20" strike="noStrike" u="none">
                <a:solidFill>
                  <a:srgbClr val="0d0d0d"/>
                </a:solidFill>
                <a:uFillTx/>
                <a:latin typeface="Roboto"/>
                <a:ea typeface="Arial"/>
              </a:rPr>
              <a:t>records.</a:t>
            </a:r>
            <a:endParaRPr b="0" lang="en-US" sz="1800" strike="noStrike" u="none">
              <a:solidFill>
                <a:srgbClr val="000000"/>
              </a:solidFill>
              <a:uFillTx/>
              <a:latin typeface="Arial"/>
            </a:endParaRPr>
          </a:p>
          <a:p>
            <a:pPr marL="379080" indent="-367200" defTabSz="914400">
              <a:lnSpc>
                <a:spcPct val="100000"/>
              </a:lnSpc>
              <a:spcBef>
                <a:spcPts val="326"/>
              </a:spcBef>
              <a:buClr>
                <a:srgbClr val="0d0d0d"/>
              </a:buClr>
              <a:buFont typeface="Arial MT"/>
              <a:buChar char="●"/>
              <a:tabLst>
                <a:tab algn="l" pos="379080"/>
                <a:tab algn="l" pos="379800"/>
              </a:tabLst>
            </a:pPr>
            <a:r>
              <a:rPr b="1" lang="en-US" sz="1800" spc="-11" strike="noStrike" u="none">
                <a:solidFill>
                  <a:srgbClr val="0d0d0d"/>
                </a:solidFill>
                <a:uFillTx/>
                <a:latin typeface="Roboto"/>
                <a:ea typeface="Arial"/>
              </a:rPr>
              <a:t>Blockchain </a:t>
            </a:r>
            <a:r>
              <a:rPr b="1" lang="en-US" sz="1800" spc="-6" strike="noStrike" u="none">
                <a:solidFill>
                  <a:srgbClr val="0d0d0d"/>
                </a:solidFill>
                <a:uFillTx/>
                <a:latin typeface="Roboto"/>
                <a:ea typeface="Arial"/>
              </a:rPr>
              <a:t>as a Decentralized </a:t>
            </a:r>
            <a:r>
              <a:rPr b="1" lang="en-US" sz="1800" spc="6" strike="noStrike" u="none">
                <a:solidFill>
                  <a:srgbClr val="0d0d0d"/>
                </a:solidFill>
                <a:uFillTx/>
                <a:latin typeface="Roboto"/>
                <a:ea typeface="Arial"/>
              </a:rPr>
              <a:t>Ledger</a:t>
            </a:r>
            <a:r>
              <a:rPr b="0" lang="en-US" sz="1800" spc="6" strike="noStrike" u="none">
                <a:solidFill>
                  <a:srgbClr val="0d0d0d"/>
                </a:solidFill>
                <a:uFillTx/>
                <a:latin typeface="Roboto"/>
                <a:ea typeface="Arial"/>
              </a:rPr>
              <a:t>:</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20" strike="noStrike" u="none">
                <a:solidFill>
                  <a:srgbClr val="0d0d0d"/>
                </a:solidFill>
                <a:uFillTx/>
                <a:latin typeface="Roboto"/>
                <a:ea typeface="Arial"/>
              </a:rPr>
              <a:t>Blockchain</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serves</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as</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a </a:t>
            </a:r>
            <a:r>
              <a:rPr b="0" lang="en-US" sz="1800" spc="-26" strike="noStrike" u="none">
                <a:solidFill>
                  <a:srgbClr val="0d0d0d"/>
                </a:solidFill>
                <a:uFillTx/>
                <a:latin typeface="Roboto"/>
                <a:ea typeface="Arial"/>
              </a:rPr>
              <a:t>transparent</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ledger,</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recording</a:t>
            </a:r>
            <a:r>
              <a:rPr b="0" lang="en-US" sz="1800" spc="-11" strike="noStrike" u="none">
                <a:solidFill>
                  <a:srgbClr val="0d0d0d"/>
                </a:solidFill>
                <a:uFillTx/>
                <a:latin typeface="Roboto"/>
                <a:ea typeface="Arial"/>
              </a:rPr>
              <a:t> </a:t>
            </a:r>
            <a:r>
              <a:rPr b="0" lang="en-US" sz="1800" spc="6" strike="noStrike" u="none">
                <a:solidFill>
                  <a:srgbClr val="0d0d0d"/>
                </a:solidFill>
                <a:uFillTx/>
                <a:latin typeface="Roboto"/>
                <a:ea typeface="Arial"/>
              </a:rPr>
              <a:t>NFT</a:t>
            </a:r>
            <a:r>
              <a:rPr b="0" lang="en-US" sz="1800" spc="-45" strike="noStrike" u="none">
                <a:solidFill>
                  <a:srgbClr val="0d0d0d"/>
                </a:solidFill>
                <a:uFillTx/>
                <a:latin typeface="Roboto"/>
                <a:ea typeface="Arial"/>
              </a:rPr>
              <a:t> </a:t>
            </a:r>
            <a:r>
              <a:rPr b="0" lang="en-US" sz="1800" spc="-26" strike="noStrike" u="none">
                <a:solidFill>
                  <a:srgbClr val="0d0d0d"/>
                </a:solidFill>
                <a:uFillTx/>
                <a:latin typeface="Roboto"/>
                <a:ea typeface="Arial"/>
              </a:rPr>
              <a:t>transactions</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and </a:t>
            </a:r>
            <a:r>
              <a:rPr b="0" lang="en-US" sz="1800" spc="-431" strike="noStrike" u="none">
                <a:solidFill>
                  <a:srgbClr val="0d0d0d"/>
                </a:solidFill>
                <a:uFillTx/>
                <a:latin typeface="Roboto"/>
                <a:ea typeface="Arial"/>
              </a:rPr>
              <a:t> </a:t>
            </a:r>
            <a:r>
              <a:rPr b="0" lang="en-US" sz="1800" spc="-20" strike="noStrike" u="none">
                <a:solidFill>
                  <a:srgbClr val="0d0d0d"/>
                </a:solidFill>
                <a:uFillTx/>
                <a:latin typeface="Roboto"/>
                <a:ea typeface="Arial"/>
              </a:rPr>
              <a:t>ownership</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changes.</a:t>
            </a:r>
            <a:endParaRPr b="0" lang="en-US" sz="1800" strike="noStrike" u="none">
              <a:solidFill>
                <a:srgbClr val="000000"/>
              </a:solidFill>
              <a:uFillTx/>
              <a:latin typeface="Arial"/>
            </a:endParaRPr>
          </a:p>
          <a:p>
            <a:pPr lvl="1" marL="836280" indent="-367200" defTabSz="914400">
              <a:lnSpc>
                <a:spcPct val="100000"/>
              </a:lnSpc>
              <a:spcBef>
                <a:spcPts val="326"/>
              </a:spcBef>
              <a:buClr>
                <a:srgbClr val="0d0d0d"/>
              </a:buClr>
              <a:buFont typeface="Arial MT"/>
              <a:buChar char="●"/>
              <a:tabLst>
                <a:tab algn="l" pos="835560"/>
                <a:tab algn="l" pos="837000"/>
              </a:tabLst>
            </a:pPr>
            <a:r>
              <a:rPr b="0" lang="en-US" sz="1800" spc="-26" strike="noStrike" u="none">
                <a:solidFill>
                  <a:srgbClr val="0d0d0d"/>
                </a:solidFill>
                <a:uFillTx/>
                <a:latin typeface="Roboto"/>
                <a:ea typeface="Arial"/>
              </a:rPr>
              <a:t>Cryptographically</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signed</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transactions</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provide</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a</a:t>
            </a:r>
            <a:r>
              <a:rPr b="0" lang="en-US" sz="1800" strike="noStrike" u="none">
                <a:solidFill>
                  <a:srgbClr val="0d0d0d"/>
                </a:solidFill>
                <a:uFillTx/>
                <a:latin typeface="Roboto"/>
                <a:ea typeface="Arial"/>
              </a:rPr>
              <a:t> </a:t>
            </a:r>
            <a:r>
              <a:rPr b="0" lang="en-US" sz="1800" spc="-40" strike="noStrike" u="none">
                <a:solidFill>
                  <a:srgbClr val="0d0d0d"/>
                </a:solidFill>
                <a:uFillTx/>
                <a:latin typeface="Roboto"/>
                <a:ea typeface="Arial"/>
              </a:rPr>
              <a:t>tamper-proof</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audit</a:t>
            </a:r>
            <a:r>
              <a:rPr b="0" lang="en-US" sz="1800" strike="noStrike" u="none">
                <a:solidFill>
                  <a:srgbClr val="0d0d0d"/>
                </a:solidFill>
                <a:uFillTx/>
                <a:latin typeface="Roboto"/>
                <a:ea typeface="Arial"/>
              </a:rPr>
              <a:t> </a:t>
            </a:r>
            <a:r>
              <a:rPr b="0" lang="en-US" sz="1800" spc="-31" strike="noStrike" u="none">
                <a:solidFill>
                  <a:srgbClr val="0d0d0d"/>
                </a:solidFill>
                <a:uFillTx/>
                <a:latin typeface="Roboto"/>
                <a:ea typeface="Arial"/>
              </a:rPr>
              <a:t>trail.</a:t>
            </a:r>
            <a:endParaRPr b="0" lang="en-US" sz="1800" strike="noStrike" u="none">
              <a:solidFill>
                <a:srgbClr val="000000"/>
              </a:solidFill>
              <a:uFillTx/>
              <a:latin typeface="Arial"/>
            </a:endParaRPr>
          </a:p>
          <a:p>
            <a:pPr marL="379080" indent="-367200" defTabSz="914400">
              <a:lnSpc>
                <a:spcPct val="100000"/>
              </a:lnSpc>
              <a:spcBef>
                <a:spcPts val="326"/>
              </a:spcBef>
              <a:buClr>
                <a:srgbClr val="0d0d0d"/>
              </a:buClr>
              <a:buFont typeface="Arial"/>
              <a:buChar char="●"/>
              <a:tabLst>
                <a:tab algn="l" pos="379080"/>
                <a:tab algn="l" pos="379800"/>
              </a:tabLst>
            </a:pPr>
            <a:r>
              <a:rPr b="1" lang="en-US" sz="1800" spc="-11" strike="noStrike" u="none">
                <a:solidFill>
                  <a:srgbClr val="0d0d0d"/>
                </a:solidFill>
                <a:uFillTx/>
                <a:latin typeface="Roboto"/>
                <a:ea typeface="Arial"/>
              </a:rPr>
              <a:t>Transaction </a:t>
            </a:r>
            <a:r>
              <a:rPr b="1" lang="en-US" sz="1800" spc="-14" strike="noStrike" u="none">
                <a:solidFill>
                  <a:srgbClr val="0d0d0d"/>
                </a:solidFill>
                <a:uFillTx/>
                <a:latin typeface="Roboto"/>
                <a:ea typeface="Arial"/>
              </a:rPr>
              <a:t>Initiation:</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20" strike="noStrike" u="none">
                <a:solidFill>
                  <a:srgbClr val="0d0d0d"/>
                </a:solidFill>
                <a:uFillTx/>
                <a:latin typeface="Roboto"/>
                <a:ea typeface="Arial"/>
              </a:rPr>
              <a:t>Backend</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server</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initiates</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a</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secure</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blockchain</a:t>
            </a:r>
            <a:r>
              <a:rPr b="0" lang="en-US" sz="1800" spc="-6" strike="noStrike" u="none">
                <a:solidFill>
                  <a:srgbClr val="0d0d0d"/>
                </a:solidFill>
                <a:uFillTx/>
                <a:latin typeface="Roboto"/>
                <a:ea typeface="Arial"/>
              </a:rPr>
              <a:t> </a:t>
            </a:r>
            <a:r>
              <a:rPr b="0" lang="en-US" sz="1800" spc="-26" strike="noStrike" u="none">
                <a:solidFill>
                  <a:srgbClr val="0d0d0d"/>
                </a:solidFill>
                <a:uFillTx/>
                <a:latin typeface="Roboto"/>
                <a:ea typeface="Arial"/>
              </a:rPr>
              <a:t>transaction</a:t>
            </a:r>
            <a:r>
              <a:rPr b="0" lang="en-US" sz="1800" spc="-6" strike="noStrike" u="none">
                <a:solidFill>
                  <a:srgbClr val="0d0d0d"/>
                </a:solidFill>
                <a:uFillTx/>
                <a:latin typeface="Roboto"/>
                <a:ea typeface="Arial"/>
              </a:rPr>
              <a:t> </a:t>
            </a:r>
            <a:r>
              <a:rPr b="0" lang="en-US" sz="1800" strike="noStrike" u="none">
                <a:solidFill>
                  <a:srgbClr val="0d0d0d"/>
                </a:solidFill>
                <a:uFillTx/>
                <a:latin typeface="Roboto"/>
                <a:ea typeface="Arial"/>
              </a:rPr>
              <a:t>for</a:t>
            </a:r>
            <a:r>
              <a:rPr b="0" lang="en-US" sz="1800" spc="-6" strike="noStrike" u="none">
                <a:solidFill>
                  <a:srgbClr val="0d0d0d"/>
                </a:solidFill>
                <a:uFillTx/>
                <a:latin typeface="Roboto"/>
                <a:ea typeface="Arial"/>
              </a:rPr>
              <a:t> </a:t>
            </a:r>
            <a:r>
              <a:rPr b="0" lang="en-US" sz="1800" spc="6" strike="noStrike" u="none">
                <a:solidFill>
                  <a:srgbClr val="0d0d0d"/>
                </a:solidFill>
                <a:uFillTx/>
                <a:latin typeface="Roboto"/>
                <a:ea typeface="Arial"/>
              </a:rPr>
              <a:t>NFT</a:t>
            </a:r>
            <a:r>
              <a:rPr b="0" lang="en-US" sz="1800" spc="-40" strike="noStrike" u="none">
                <a:solidFill>
                  <a:srgbClr val="0d0d0d"/>
                </a:solidFill>
                <a:uFillTx/>
                <a:latin typeface="Roboto"/>
                <a:ea typeface="Arial"/>
              </a:rPr>
              <a:t> </a:t>
            </a:r>
            <a:r>
              <a:rPr b="0" lang="en-US" sz="1800" spc="-20" strike="noStrike" u="none">
                <a:solidFill>
                  <a:srgbClr val="0d0d0d"/>
                </a:solidFill>
                <a:uFillTx/>
                <a:latin typeface="Roboto"/>
                <a:ea typeface="Arial"/>
              </a:rPr>
              <a:t>ownership </a:t>
            </a:r>
            <a:r>
              <a:rPr b="0" lang="en-US" sz="1800" spc="-431" strike="noStrike" u="none">
                <a:solidFill>
                  <a:srgbClr val="0d0d0d"/>
                </a:solidFill>
                <a:uFillTx/>
                <a:latin typeface="Roboto"/>
                <a:ea typeface="Arial"/>
              </a:rPr>
              <a:t> </a:t>
            </a:r>
            <a:r>
              <a:rPr b="0" lang="en-US" sz="1800" spc="-34" strike="noStrike" u="none">
                <a:solidFill>
                  <a:srgbClr val="0d0d0d"/>
                </a:solidFill>
                <a:uFillTx/>
                <a:latin typeface="Roboto"/>
                <a:ea typeface="Arial"/>
              </a:rPr>
              <a:t>transfer.</a:t>
            </a:r>
            <a:endParaRPr b="0" lang="en-US" sz="1800" strike="noStrike" u="none">
              <a:solidFill>
                <a:srgbClr val="000000"/>
              </a:solidFill>
              <a:uFillTx/>
              <a:latin typeface="Arial"/>
            </a:endParaRPr>
          </a:p>
          <a:p>
            <a:pPr lvl="1" marL="836280" indent="-367200" defTabSz="914400">
              <a:lnSpc>
                <a:spcPct val="100000"/>
              </a:lnSpc>
              <a:spcBef>
                <a:spcPts val="326"/>
              </a:spcBef>
              <a:buClr>
                <a:srgbClr val="0d0d0d"/>
              </a:buClr>
              <a:buFont typeface="Arial MT"/>
              <a:buChar char="●"/>
              <a:tabLst>
                <a:tab algn="l" pos="835560"/>
                <a:tab algn="l" pos="837000"/>
              </a:tabLst>
            </a:pPr>
            <a:r>
              <a:rPr b="0" lang="en-US" sz="1800" spc="-14" strike="noStrike" u="none">
                <a:solidFill>
                  <a:srgbClr val="0d0d0d"/>
                </a:solidFill>
                <a:uFillTx/>
                <a:latin typeface="Roboto"/>
                <a:ea typeface="Arial"/>
              </a:rPr>
              <a:t>Smart</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contracts</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execute</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ownership</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transfer</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functions.</a:t>
            </a:r>
            <a:endParaRPr b="0" lang="en-US" sz="1800" strike="noStrike" u="none">
              <a:solidFill>
                <a:srgbClr val="000000"/>
              </a:solidFill>
              <a:uFillTx/>
              <a:latin typeface="Arial"/>
            </a:endParaRPr>
          </a:p>
          <a:p>
            <a:pPr marL="379080" indent="-367200" defTabSz="914400">
              <a:lnSpc>
                <a:spcPct val="100000"/>
              </a:lnSpc>
              <a:spcBef>
                <a:spcPts val="320"/>
              </a:spcBef>
              <a:buClr>
                <a:srgbClr val="0d0d0d"/>
              </a:buClr>
              <a:buFont typeface="Arial"/>
              <a:buChar char="●"/>
              <a:tabLst>
                <a:tab algn="l" pos="379080"/>
                <a:tab algn="l" pos="379800"/>
              </a:tabLst>
            </a:pPr>
            <a:r>
              <a:rPr b="1" lang="en-US" sz="1800" spc="-6" strike="noStrike" u="none">
                <a:solidFill>
                  <a:srgbClr val="0d0d0d"/>
                </a:solidFill>
                <a:uFillTx/>
                <a:latin typeface="Roboto"/>
                <a:ea typeface="Arial"/>
              </a:rPr>
              <a:t>Ownership</a:t>
            </a:r>
            <a:r>
              <a:rPr b="1" lang="en-US" sz="1800" spc="-74" strike="noStrike" u="none">
                <a:solidFill>
                  <a:srgbClr val="0d0d0d"/>
                </a:solidFill>
                <a:uFillTx/>
                <a:latin typeface="Roboto"/>
                <a:ea typeface="Arial"/>
              </a:rPr>
              <a:t> </a:t>
            </a:r>
            <a:r>
              <a:rPr b="1" lang="en-US" sz="1800" strike="noStrike" u="none">
                <a:solidFill>
                  <a:srgbClr val="0d0d0d"/>
                </a:solidFill>
                <a:uFillTx/>
                <a:latin typeface="Roboto"/>
                <a:ea typeface="Arial"/>
              </a:rPr>
              <a:t>Transfer:</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6" strike="noStrike" u="none">
                <a:solidFill>
                  <a:srgbClr val="0d0d0d"/>
                </a:solidFill>
                <a:uFillTx/>
                <a:latin typeface="Roboto"/>
                <a:ea typeface="Arial"/>
              </a:rPr>
              <a:t>NFT</a:t>
            </a:r>
            <a:r>
              <a:rPr b="0" lang="en-US" sz="1800" spc="-40" strike="noStrike" u="none">
                <a:solidFill>
                  <a:srgbClr val="0d0d0d"/>
                </a:solidFill>
                <a:uFillTx/>
                <a:latin typeface="Roboto"/>
                <a:ea typeface="Arial"/>
              </a:rPr>
              <a:t> </a:t>
            </a:r>
            <a:r>
              <a:rPr b="0" lang="en-US" sz="1800" spc="-20" strike="noStrike" u="none">
                <a:solidFill>
                  <a:srgbClr val="0d0d0d"/>
                </a:solidFill>
                <a:uFillTx/>
                <a:latin typeface="Roboto"/>
                <a:ea typeface="Arial"/>
              </a:rPr>
              <a:t>purchases</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initiate</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blockchain</a:t>
            </a:r>
            <a:r>
              <a:rPr b="0" lang="en-US" sz="1800" strike="noStrike" u="none">
                <a:solidFill>
                  <a:srgbClr val="0d0d0d"/>
                </a:solidFill>
                <a:uFillTx/>
                <a:latin typeface="Roboto"/>
                <a:ea typeface="Arial"/>
              </a:rPr>
              <a:t> </a:t>
            </a:r>
            <a:r>
              <a:rPr b="0" lang="en-US" sz="1800" spc="-26" strike="noStrike" u="none">
                <a:solidFill>
                  <a:srgbClr val="0d0d0d"/>
                </a:solidFill>
                <a:uFillTx/>
                <a:latin typeface="Roboto"/>
                <a:ea typeface="Arial"/>
              </a:rPr>
              <a:t>transactions</a:t>
            </a:r>
            <a:r>
              <a:rPr b="0" lang="en-US" sz="1800" spc="-6" strike="noStrike" u="none">
                <a:solidFill>
                  <a:srgbClr val="0d0d0d"/>
                </a:solidFill>
                <a:uFillTx/>
                <a:latin typeface="Roboto"/>
                <a:ea typeface="Arial"/>
              </a:rPr>
              <a:t> </a:t>
            </a:r>
            <a:r>
              <a:rPr b="0" lang="en-US" sz="1800" strike="noStrike" u="none">
                <a:solidFill>
                  <a:srgbClr val="0d0d0d"/>
                </a:solidFill>
                <a:uFillTx/>
                <a:latin typeface="Roboto"/>
                <a:ea typeface="Arial"/>
              </a:rPr>
              <a:t>for</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secure</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and</a:t>
            </a:r>
            <a:r>
              <a:rPr b="0" lang="en-US" sz="1800" spc="-6" strike="noStrike" u="none">
                <a:solidFill>
                  <a:srgbClr val="0d0d0d"/>
                </a:solidFill>
                <a:uFillTx/>
                <a:latin typeface="Roboto"/>
                <a:ea typeface="Arial"/>
              </a:rPr>
              <a:t> </a:t>
            </a:r>
            <a:r>
              <a:rPr b="0" lang="en-US" sz="1800" spc="-31" strike="noStrike" u="none">
                <a:solidFill>
                  <a:srgbClr val="0d0d0d"/>
                </a:solidFill>
                <a:uFillTx/>
                <a:latin typeface="Roboto"/>
                <a:ea typeface="Arial"/>
              </a:rPr>
              <a:t>transparent </a:t>
            </a:r>
            <a:r>
              <a:rPr b="0" lang="en-US" sz="1800" spc="-434" strike="noStrike" u="none">
                <a:solidFill>
                  <a:srgbClr val="0d0d0d"/>
                </a:solidFill>
                <a:uFillTx/>
                <a:latin typeface="Roboto"/>
                <a:ea typeface="Arial"/>
              </a:rPr>
              <a:t> </a:t>
            </a:r>
            <a:r>
              <a:rPr b="0" lang="en-US" sz="1800" spc="-20" strike="noStrike" u="none">
                <a:solidFill>
                  <a:srgbClr val="0d0d0d"/>
                </a:solidFill>
                <a:uFillTx/>
                <a:latin typeface="Roboto"/>
                <a:ea typeface="Arial"/>
              </a:rPr>
              <a:t>ownership</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transfers.</a:t>
            </a:r>
            <a:endParaRPr b="0" lang="en-US" sz="1800" strike="noStrike" u="none">
              <a:solidFill>
                <a:srgbClr val="000000"/>
              </a:solidFill>
              <a:uFillTx/>
              <a:latin typeface="Arial"/>
            </a:endParaRPr>
          </a:p>
          <a:p>
            <a:pPr lvl="1" marL="836280" indent="-367200" defTabSz="914400">
              <a:lnSpc>
                <a:spcPct val="100000"/>
              </a:lnSpc>
              <a:spcBef>
                <a:spcPts val="326"/>
              </a:spcBef>
              <a:buClr>
                <a:srgbClr val="0d0d0d"/>
              </a:buClr>
              <a:buFont typeface="Arial MT"/>
              <a:buChar char="●"/>
              <a:tabLst>
                <a:tab algn="l" pos="835560"/>
                <a:tab algn="l" pos="837000"/>
              </a:tabLst>
            </a:pPr>
            <a:r>
              <a:rPr b="0" lang="en-US" sz="1800" spc="-14" strike="noStrike" u="none">
                <a:solidFill>
                  <a:srgbClr val="0d0d0d"/>
                </a:solidFill>
                <a:uFillTx/>
                <a:latin typeface="Roboto"/>
                <a:ea typeface="Arial"/>
              </a:rPr>
              <a:t>Smart</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contracts</a:t>
            </a:r>
            <a:r>
              <a:rPr b="0" lang="en-US" sz="1800" strike="noStrike" u="none">
                <a:solidFill>
                  <a:srgbClr val="0d0d0d"/>
                </a:solidFill>
                <a:uFillTx/>
                <a:latin typeface="Roboto"/>
                <a:ea typeface="Arial"/>
              </a:rPr>
              <a:t> </a:t>
            </a:r>
            <a:r>
              <a:rPr b="0" lang="en-US" sz="1800" spc="-26" strike="noStrike" u="none">
                <a:solidFill>
                  <a:srgbClr val="0d0d0d"/>
                </a:solidFill>
                <a:uFillTx/>
                <a:latin typeface="Roboto"/>
                <a:ea typeface="Arial"/>
              </a:rPr>
              <a:t>automatically</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update</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ownership</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records</a:t>
            </a:r>
            <a:r>
              <a:rPr b="0" lang="en-US" sz="1800" spc="6" strike="noStrike" u="none">
                <a:solidFill>
                  <a:srgbClr val="0d0d0d"/>
                </a:solidFill>
                <a:uFillTx/>
                <a:latin typeface="Roboto"/>
                <a:ea typeface="Arial"/>
              </a:rPr>
              <a:t> </a:t>
            </a:r>
            <a:r>
              <a:rPr b="0" lang="en-US" sz="1800" spc="-34" strike="noStrike" u="none">
                <a:solidFill>
                  <a:srgbClr val="0d0d0d"/>
                </a:solidFill>
                <a:uFillTx/>
                <a:latin typeface="Roboto"/>
                <a:ea typeface="Arial"/>
              </a:rPr>
              <a:t>reliably.</a:t>
            </a:r>
            <a:endParaRPr b="0" lang="en-US" sz="1800" strike="noStrike" u="none">
              <a:solidFill>
                <a:srgbClr val="000000"/>
              </a:solidFill>
              <a:uFillTx/>
              <a:latin typeface="Arial"/>
            </a:endParaRPr>
          </a:p>
        </p:txBody>
      </p:sp>
      <p:sp>
        <p:nvSpPr>
          <p:cNvPr id="112" name="object 8"/>
          <p:cNvSpPr/>
          <p:nvPr/>
        </p:nvSpPr>
        <p:spPr>
          <a:xfrm>
            <a:off x="457200" y="185040"/>
            <a:ext cx="2673360" cy="500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3200" spc="-105" strike="noStrike" u="none">
                <a:solidFill>
                  <a:srgbClr val="3e3e3e"/>
                </a:solidFill>
                <a:uFillTx/>
                <a:latin typeface="Arial"/>
                <a:ea typeface="Arial"/>
              </a:rPr>
              <a:t>Flow</a:t>
            </a:r>
            <a:r>
              <a:rPr b="1" lang="en-US" sz="3200" spc="-34" strike="noStrike" u="none">
                <a:solidFill>
                  <a:srgbClr val="3e3e3e"/>
                </a:solidFill>
                <a:uFillTx/>
                <a:latin typeface="Arial"/>
                <a:ea typeface="Arial"/>
              </a:rPr>
              <a:t> </a:t>
            </a:r>
            <a:r>
              <a:rPr b="1" lang="en-US" sz="3200" spc="-45" strike="noStrike" u="none">
                <a:solidFill>
                  <a:srgbClr val="3e3e3e"/>
                </a:solidFill>
                <a:uFillTx/>
                <a:latin typeface="Arial"/>
                <a:ea typeface="Arial"/>
              </a:rPr>
              <a:t>of</a:t>
            </a:r>
            <a:r>
              <a:rPr b="1" lang="en-US" sz="3200" spc="-31" strike="noStrike" u="none">
                <a:solidFill>
                  <a:srgbClr val="3e3e3e"/>
                </a:solidFill>
                <a:uFillTx/>
                <a:latin typeface="Arial"/>
                <a:ea typeface="Arial"/>
              </a:rPr>
              <a:t> </a:t>
            </a:r>
            <a:r>
              <a:rPr b="1" lang="en-US" sz="3200" spc="-6" strike="noStrike" u="none">
                <a:solidFill>
                  <a:srgbClr val="3e3e3e"/>
                </a:solidFill>
                <a:uFillTx/>
                <a:latin typeface="Arial"/>
                <a:ea typeface="Arial"/>
              </a:rPr>
              <a:t>work</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object 2" descr=""/>
          <p:cNvPicPr/>
          <p:nvPr/>
        </p:nvPicPr>
        <p:blipFill>
          <a:blip r:embed="rId1"/>
          <a:stretch/>
        </p:blipFill>
        <p:spPr>
          <a:xfrm>
            <a:off x="0" y="0"/>
            <a:ext cx="12191760" cy="6857640"/>
          </a:xfrm>
          <a:prstGeom prst="rect">
            <a:avLst/>
          </a:prstGeom>
          <a:noFill/>
          <a:ln w="0">
            <a:noFill/>
          </a:ln>
        </p:spPr>
      </p:pic>
      <p:grpSp>
        <p:nvGrpSpPr>
          <p:cNvPr id="114" name="object 3"/>
          <p:cNvGrpSpPr/>
          <p:nvPr/>
        </p:nvGrpSpPr>
        <p:grpSpPr>
          <a:xfrm>
            <a:off x="10399680" y="0"/>
            <a:ext cx="761760" cy="1206000"/>
            <a:chOff x="10399680" y="0"/>
            <a:chExt cx="761760" cy="1206000"/>
          </a:xfrm>
        </p:grpSpPr>
        <p:pic>
          <p:nvPicPr>
            <p:cNvPr id="115" name="object 4" descr=""/>
            <p:cNvPicPr/>
            <p:nvPr/>
          </p:nvPicPr>
          <p:blipFill>
            <a:blip r:embed="rId2"/>
            <a:stretch/>
          </p:blipFill>
          <p:spPr>
            <a:xfrm>
              <a:off x="10399680" y="0"/>
              <a:ext cx="761760" cy="1206000"/>
            </a:xfrm>
            <a:prstGeom prst="rect">
              <a:avLst/>
            </a:prstGeom>
            <a:noFill/>
            <a:ln w="0">
              <a:noFill/>
            </a:ln>
          </p:spPr>
        </p:pic>
        <p:sp>
          <p:nvSpPr>
            <p:cNvPr id="116" name="object 5"/>
            <p:cNvSpPr/>
            <p:nvPr/>
          </p:nvSpPr>
          <p:spPr>
            <a:xfrm>
              <a:off x="10437840" y="0"/>
              <a:ext cx="685440" cy="1142640"/>
            </a:xfrm>
            <a:custGeom>
              <a:avLst/>
              <a:gdLst>
                <a:gd name="textAreaLeft" fmla="*/ 0 w 685440"/>
                <a:gd name="textAreaRight" fmla="*/ 685800 w 685440"/>
                <a:gd name="textAreaTop" fmla="*/ 0 h 1142640"/>
                <a:gd name="textAreaBottom" fmla="*/ 1143000 h 1142640"/>
              </a:gdLst>
              <a:ahLst/>
              <a:rect l="textAreaLeft" t="textAreaTop" r="textAreaRight" b="textAreaBottom"/>
              <a:pathLst>
                <a:path w="685800" h="1143000">
                  <a:moveTo>
                    <a:pt x="685799" y="1142999"/>
                  </a:moveTo>
                  <a:lnTo>
                    <a:pt x="0" y="1142999"/>
                  </a:lnTo>
                  <a:lnTo>
                    <a:pt x="0" y="0"/>
                  </a:lnTo>
                  <a:lnTo>
                    <a:pt x="685799" y="0"/>
                  </a:lnTo>
                  <a:lnTo>
                    <a:pt x="685799" y="1142999"/>
                  </a:lnTo>
                  <a:close/>
                </a:path>
              </a:pathLst>
            </a:custGeom>
            <a:solidFill>
              <a:srgbClr val="b3116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grpSp>
      <p:sp>
        <p:nvSpPr>
          <p:cNvPr id="117" name="object 6"/>
          <p:cNvSpPr/>
          <p:nvPr/>
        </p:nvSpPr>
        <p:spPr>
          <a:xfrm>
            <a:off x="86760" y="658440"/>
            <a:ext cx="9023760" cy="5915160"/>
          </a:xfrm>
          <a:custGeom>
            <a:avLst/>
            <a:gdLst>
              <a:gd name="textAreaLeft" fmla="*/ 0 w 9023760"/>
              <a:gd name="textAreaRight" fmla="*/ 9024120 w 9023760"/>
              <a:gd name="textAreaTop" fmla="*/ 0 h 5915160"/>
              <a:gd name="textAreaBottom" fmla="*/ 5915520 h 5915160"/>
            </a:gdLst>
            <a:ahLst/>
            <a:rect l="textAreaLeft" t="textAreaTop" r="textAreaRight" b="textAreaBottom"/>
            <a:pathLst>
              <a:path w="9023985" h="5915659">
                <a:moveTo>
                  <a:pt x="9023699" y="5915399"/>
                </a:moveTo>
                <a:lnTo>
                  <a:pt x="0" y="5915399"/>
                </a:lnTo>
                <a:lnTo>
                  <a:pt x="0" y="0"/>
                </a:lnTo>
                <a:lnTo>
                  <a:pt x="9023699" y="0"/>
                </a:lnTo>
                <a:lnTo>
                  <a:pt x="9023699" y="5915399"/>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a typeface="Arial"/>
            </a:endParaRPr>
          </a:p>
        </p:txBody>
      </p:sp>
      <p:sp>
        <p:nvSpPr>
          <p:cNvPr id="118" name="object 7"/>
          <p:cNvSpPr/>
          <p:nvPr/>
        </p:nvSpPr>
        <p:spPr>
          <a:xfrm>
            <a:off x="250560" y="681120"/>
            <a:ext cx="8594280" cy="4399200"/>
          </a:xfrm>
          <a:prstGeom prst="rect">
            <a:avLst/>
          </a:prstGeom>
          <a:noFill/>
          <a:ln w="0">
            <a:noFill/>
          </a:ln>
        </p:spPr>
        <p:style>
          <a:lnRef idx="0"/>
          <a:fillRef idx="0"/>
          <a:effectRef idx="0"/>
          <a:fontRef idx="minor"/>
        </p:style>
        <p:txBody>
          <a:bodyPr lIns="0" rIns="0" tIns="53280" bIns="0" anchor="t">
            <a:spAutoFit/>
          </a:bodyPr>
          <a:p>
            <a:pPr marL="379080" indent="-367200" defTabSz="914400">
              <a:lnSpc>
                <a:spcPct val="100000"/>
              </a:lnSpc>
              <a:spcBef>
                <a:spcPts val="420"/>
              </a:spcBef>
              <a:buClr>
                <a:srgbClr val="0d0d0d"/>
              </a:buClr>
              <a:buFont typeface="Arial"/>
              <a:buChar char="●"/>
              <a:tabLst>
                <a:tab algn="l" pos="379080"/>
                <a:tab algn="l" pos="379800"/>
              </a:tabLst>
            </a:pPr>
            <a:r>
              <a:rPr b="1" lang="en-US" sz="1800" spc="-6" strike="noStrike" u="none">
                <a:solidFill>
                  <a:srgbClr val="0d0d0d"/>
                </a:solidFill>
                <a:uFillTx/>
                <a:latin typeface="Roboto"/>
                <a:ea typeface="Arial"/>
              </a:rPr>
              <a:t>Decentralized </a:t>
            </a:r>
            <a:r>
              <a:rPr b="1" lang="en-US" sz="1800" spc="-11" strike="noStrike" u="none">
                <a:solidFill>
                  <a:srgbClr val="0d0d0d"/>
                </a:solidFill>
                <a:uFillTx/>
                <a:latin typeface="Roboto"/>
                <a:ea typeface="Arial"/>
              </a:rPr>
              <a:t>Storage</a:t>
            </a:r>
            <a:r>
              <a:rPr b="1" lang="en-US" sz="1800" spc="-6" strike="noStrike" u="none">
                <a:solidFill>
                  <a:srgbClr val="0d0d0d"/>
                </a:solidFill>
                <a:uFillTx/>
                <a:latin typeface="Roboto"/>
                <a:ea typeface="Arial"/>
              </a:rPr>
              <a:t> </a:t>
            </a:r>
            <a:r>
              <a:rPr b="1" lang="en-US" sz="1800" spc="11" strike="noStrike" u="none">
                <a:solidFill>
                  <a:srgbClr val="0d0d0d"/>
                </a:solidFill>
                <a:uFillTx/>
                <a:latin typeface="Roboto"/>
                <a:ea typeface="Arial"/>
              </a:rPr>
              <a:t>for</a:t>
            </a:r>
            <a:r>
              <a:rPr b="1" lang="en-US" sz="1800" strike="noStrike" u="none">
                <a:solidFill>
                  <a:srgbClr val="0d0d0d"/>
                </a:solidFill>
                <a:uFillTx/>
                <a:latin typeface="Roboto"/>
                <a:ea typeface="Arial"/>
              </a:rPr>
              <a:t> </a:t>
            </a:r>
            <a:r>
              <a:rPr b="1" lang="en-US" sz="1800" spc="-11" strike="noStrike" u="none">
                <a:solidFill>
                  <a:srgbClr val="0d0d0d"/>
                </a:solidFill>
                <a:uFillTx/>
                <a:latin typeface="Roboto"/>
                <a:ea typeface="Arial"/>
              </a:rPr>
              <a:t>Metadata:</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14" strike="noStrike" u="none">
                <a:solidFill>
                  <a:srgbClr val="0d0d0d"/>
                </a:solidFill>
                <a:uFillTx/>
                <a:latin typeface="Roboto"/>
                <a:ea typeface="Arial"/>
              </a:rPr>
              <a:t>Metadata</a:t>
            </a:r>
            <a:r>
              <a:rPr b="0" lang="en-US" sz="1800" strike="noStrike" u="none">
                <a:solidFill>
                  <a:srgbClr val="0d0d0d"/>
                </a:solidFill>
                <a:uFillTx/>
                <a:latin typeface="Roboto"/>
                <a:ea typeface="Arial"/>
              </a:rPr>
              <a:t> </a:t>
            </a:r>
            <a:r>
              <a:rPr b="0" lang="en-US" sz="1800" spc="-14" strike="noStrike" u="none">
                <a:solidFill>
                  <a:srgbClr val="0d0d0d"/>
                </a:solidFill>
                <a:uFillTx/>
                <a:latin typeface="Roboto"/>
                <a:ea typeface="Arial"/>
              </a:rPr>
              <a:t>(title,</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description,</a:t>
            </a:r>
            <a:r>
              <a:rPr b="0" lang="en-US" sz="1800" spc="-6" strike="noStrike" u="none">
                <a:solidFill>
                  <a:srgbClr val="0d0d0d"/>
                </a:solidFill>
                <a:uFillTx/>
                <a:latin typeface="Roboto"/>
                <a:ea typeface="Arial"/>
              </a:rPr>
              <a:t> </a:t>
            </a:r>
            <a:r>
              <a:rPr b="0" lang="en-US" sz="1800" spc="-11" strike="noStrike" u="none">
                <a:solidFill>
                  <a:srgbClr val="0d0d0d"/>
                </a:solidFill>
                <a:uFillTx/>
                <a:latin typeface="Roboto"/>
                <a:ea typeface="Arial"/>
              </a:rPr>
              <a:t>image</a:t>
            </a:r>
            <a:r>
              <a:rPr b="0" lang="en-US" sz="1800" spc="-6" strike="noStrike" u="none">
                <a:solidFill>
                  <a:srgbClr val="0d0d0d"/>
                </a:solidFill>
                <a:uFillTx/>
                <a:latin typeface="Roboto"/>
                <a:ea typeface="Arial"/>
              </a:rPr>
              <a:t> </a:t>
            </a:r>
            <a:r>
              <a:rPr b="0" lang="en-US" sz="1800" spc="-26" strike="noStrike" u="none">
                <a:solidFill>
                  <a:srgbClr val="0d0d0d"/>
                </a:solidFill>
                <a:uFillTx/>
                <a:latin typeface="Roboto"/>
                <a:ea typeface="Arial"/>
              </a:rPr>
              <a:t>URLs)</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stored</a:t>
            </a:r>
            <a:r>
              <a:rPr b="0" lang="en-US" sz="1800" strike="noStrike" u="none">
                <a:solidFill>
                  <a:srgbClr val="0d0d0d"/>
                </a:solidFill>
                <a:uFillTx/>
                <a:latin typeface="Roboto"/>
                <a:ea typeface="Arial"/>
              </a:rPr>
              <a:t> </a:t>
            </a:r>
            <a:r>
              <a:rPr b="0" lang="en-US" sz="1800" spc="-31" strike="noStrike" u="none">
                <a:solidFill>
                  <a:srgbClr val="0d0d0d"/>
                </a:solidFill>
                <a:uFillTx/>
                <a:latin typeface="Roboto"/>
                <a:ea typeface="Arial"/>
              </a:rPr>
              <a:t>in</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decentralized</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solutions </a:t>
            </a:r>
            <a:r>
              <a:rPr b="0" lang="en-US" sz="1800" spc="-434" strike="noStrike" u="none">
                <a:solidFill>
                  <a:srgbClr val="0d0d0d"/>
                </a:solidFill>
                <a:uFillTx/>
                <a:latin typeface="Roboto"/>
                <a:ea typeface="Arial"/>
              </a:rPr>
              <a:t> </a:t>
            </a:r>
            <a:r>
              <a:rPr b="0" lang="en-US" sz="1800" spc="-20" strike="noStrike" u="none">
                <a:solidFill>
                  <a:srgbClr val="0d0d0d"/>
                </a:solidFill>
                <a:uFillTx/>
                <a:latin typeface="Roboto"/>
                <a:ea typeface="Arial"/>
              </a:rPr>
              <a:t>linked</a:t>
            </a:r>
            <a:r>
              <a:rPr b="0" lang="en-US" sz="1800" spc="-14" strike="noStrike" u="none">
                <a:solidFill>
                  <a:srgbClr val="0d0d0d"/>
                </a:solidFill>
                <a:uFillTx/>
                <a:latin typeface="Roboto"/>
                <a:ea typeface="Arial"/>
              </a:rPr>
              <a:t> </a:t>
            </a:r>
            <a:r>
              <a:rPr b="0" lang="en-US" sz="1800" spc="-20" strike="noStrike" u="none">
                <a:solidFill>
                  <a:srgbClr val="0d0d0d"/>
                </a:solidFill>
                <a:uFillTx/>
                <a:latin typeface="Roboto"/>
                <a:ea typeface="Arial"/>
              </a:rPr>
              <a:t>to</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the</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blockchain.</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20" strike="noStrike" u="none">
                <a:solidFill>
                  <a:srgbClr val="0d0d0d"/>
                </a:solidFill>
                <a:uFillTx/>
                <a:latin typeface="Roboto"/>
                <a:ea typeface="Arial"/>
              </a:rPr>
              <a:t>Ensures</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accessible,</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veriﬁable,</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and</a:t>
            </a:r>
            <a:r>
              <a:rPr b="0" lang="en-US" sz="1800" spc="11" strike="noStrike" u="none">
                <a:solidFill>
                  <a:srgbClr val="0d0d0d"/>
                </a:solidFill>
                <a:uFillTx/>
                <a:latin typeface="Roboto"/>
                <a:ea typeface="Arial"/>
              </a:rPr>
              <a:t> </a:t>
            </a:r>
            <a:r>
              <a:rPr b="0" lang="en-US" sz="1800" spc="-34" strike="noStrike" u="none">
                <a:solidFill>
                  <a:srgbClr val="0d0d0d"/>
                </a:solidFill>
                <a:uFillTx/>
                <a:latin typeface="Roboto"/>
                <a:ea typeface="Arial"/>
              </a:rPr>
              <a:t>censorship-resistant</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metadata,</a:t>
            </a:r>
            <a:r>
              <a:rPr b="0" lang="en-US" sz="1800" spc="14" strike="noStrike" u="none">
                <a:solidFill>
                  <a:srgbClr val="0d0d0d"/>
                </a:solidFill>
                <a:uFillTx/>
                <a:latin typeface="Roboto"/>
                <a:ea typeface="Arial"/>
              </a:rPr>
              <a:t> </a:t>
            </a:r>
            <a:r>
              <a:rPr b="0" lang="en-US" sz="1800" spc="-26" strike="noStrike" u="none">
                <a:solidFill>
                  <a:srgbClr val="0d0d0d"/>
                </a:solidFill>
                <a:uFillTx/>
                <a:latin typeface="Roboto"/>
                <a:ea typeface="Arial"/>
              </a:rPr>
              <a:t>enhancing </a:t>
            </a:r>
            <a:r>
              <a:rPr b="0" lang="en-US" sz="1800" spc="-434" strike="noStrike" u="none">
                <a:solidFill>
                  <a:srgbClr val="0d0d0d"/>
                </a:solidFill>
                <a:uFillTx/>
                <a:latin typeface="Roboto"/>
                <a:ea typeface="Arial"/>
              </a:rPr>
              <a:t> </a:t>
            </a:r>
            <a:r>
              <a:rPr b="0" lang="en-US" sz="1800" spc="-34" strike="noStrike" u="none">
                <a:solidFill>
                  <a:srgbClr val="0d0d0d"/>
                </a:solidFill>
                <a:uFillTx/>
                <a:latin typeface="Roboto"/>
                <a:ea typeface="Arial"/>
              </a:rPr>
              <a:t>transparency.</a:t>
            </a:r>
            <a:endParaRPr b="0" lang="en-US" sz="1800" strike="noStrike" u="none">
              <a:solidFill>
                <a:srgbClr val="000000"/>
              </a:solidFill>
              <a:uFillTx/>
              <a:latin typeface="Arial"/>
            </a:endParaRPr>
          </a:p>
          <a:p>
            <a:pPr marL="379080" indent="-367200" defTabSz="914400">
              <a:lnSpc>
                <a:spcPct val="100000"/>
              </a:lnSpc>
              <a:spcBef>
                <a:spcPts val="326"/>
              </a:spcBef>
              <a:buClr>
                <a:srgbClr val="0d0d0d"/>
              </a:buClr>
              <a:buFont typeface="Arial"/>
              <a:buChar char="●"/>
              <a:tabLst>
                <a:tab algn="l" pos="379080"/>
                <a:tab algn="l" pos="379800"/>
              </a:tabLst>
            </a:pPr>
            <a:r>
              <a:rPr b="1" lang="en-US" sz="1800" spc="-14" strike="noStrike" u="none">
                <a:solidFill>
                  <a:srgbClr val="0d0d0d"/>
                </a:solidFill>
                <a:uFillTx/>
                <a:latin typeface="Roboto"/>
                <a:ea typeface="Arial"/>
              </a:rPr>
              <a:t>Data</a:t>
            </a:r>
            <a:r>
              <a:rPr b="1" lang="en-US" sz="1800" spc="-26" strike="noStrike" u="none">
                <a:solidFill>
                  <a:srgbClr val="0d0d0d"/>
                </a:solidFill>
                <a:uFillTx/>
                <a:latin typeface="Roboto"/>
                <a:ea typeface="Arial"/>
              </a:rPr>
              <a:t> </a:t>
            </a:r>
            <a:r>
              <a:rPr b="1" lang="en-US" sz="1800" spc="-6" strike="noStrike" u="none">
                <a:solidFill>
                  <a:srgbClr val="0d0d0d"/>
                </a:solidFill>
                <a:uFillTx/>
                <a:latin typeface="Roboto"/>
                <a:ea typeface="Arial"/>
              </a:rPr>
              <a:t>Integrity</a:t>
            </a:r>
            <a:r>
              <a:rPr b="1" lang="en-US" sz="1800" spc="-26" strike="noStrike" u="none">
                <a:solidFill>
                  <a:srgbClr val="0d0d0d"/>
                </a:solidFill>
                <a:uFillTx/>
                <a:latin typeface="Roboto"/>
                <a:ea typeface="Arial"/>
              </a:rPr>
              <a:t> </a:t>
            </a:r>
            <a:r>
              <a:rPr b="1" lang="en-US" sz="1800" spc="-11" strike="noStrike" u="none">
                <a:solidFill>
                  <a:srgbClr val="0d0d0d"/>
                </a:solidFill>
                <a:uFillTx/>
                <a:latin typeface="Roboto"/>
                <a:ea typeface="Arial"/>
              </a:rPr>
              <a:t>and</a:t>
            </a:r>
            <a:r>
              <a:rPr b="1" lang="en-US" sz="1800" spc="-20" strike="noStrike" u="none">
                <a:solidFill>
                  <a:srgbClr val="0d0d0d"/>
                </a:solidFill>
                <a:uFillTx/>
                <a:latin typeface="Roboto"/>
                <a:ea typeface="Arial"/>
              </a:rPr>
              <a:t> </a:t>
            </a:r>
            <a:r>
              <a:rPr b="1" lang="en-US" sz="1800" spc="-6" strike="noStrike" u="none">
                <a:solidFill>
                  <a:srgbClr val="0d0d0d"/>
                </a:solidFill>
                <a:uFillTx/>
                <a:latin typeface="Roboto"/>
                <a:ea typeface="Arial"/>
              </a:rPr>
              <a:t>Security:</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20" strike="noStrike" u="none">
                <a:solidFill>
                  <a:srgbClr val="0d0d0d"/>
                </a:solidFill>
                <a:uFillTx/>
                <a:latin typeface="Roboto"/>
                <a:ea typeface="Arial"/>
              </a:rPr>
              <a:t>Blockchain</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employs</a:t>
            </a:r>
            <a:r>
              <a:rPr b="0" lang="en-US" sz="1800" strike="noStrike" u="none">
                <a:solidFill>
                  <a:srgbClr val="0d0d0d"/>
                </a:solidFill>
                <a:uFillTx/>
                <a:latin typeface="Roboto"/>
                <a:ea typeface="Arial"/>
              </a:rPr>
              <a:t> </a:t>
            </a:r>
            <a:r>
              <a:rPr b="0" lang="en-US" sz="1800" spc="-26" strike="noStrike" u="none">
                <a:solidFill>
                  <a:srgbClr val="0d0d0d"/>
                </a:solidFill>
                <a:uFillTx/>
                <a:latin typeface="Roboto"/>
                <a:ea typeface="Arial"/>
              </a:rPr>
              <a:t>cryptographic</a:t>
            </a:r>
            <a:r>
              <a:rPr b="0" lang="en-US" sz="1800" spc="-11" strike="noStrike" u="none">
                <a:solidFill>
                  <a:srgbClr val="0d0d0d"/>
                </a:solidFill>
                <a:uFillTx/>
                <a:latin typeface="Roboto"/>
                <a:ea typeface="Arial"/>
              </a:rPr>
              <a:t> </a:t>
            </a:r>
            <a:r>
              <a:rPr b="0" lang="en-US" sz="1800" spc="-31" strike="noStrike" u="none">
                <a:solidFill>
                  <a:srgbClr val="0d0d0d"/>
                </a:solidFill>
                <a:uFillTx/>
                <a:latin typeface="Roboto"/>
                <a:ea typeface="Arial"/>
              </a:rPr>
              <a:t>hashing</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and</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consensus</a:t>
            </a:r>
            <a:r>
              <a:rPr b="0" lang="en-US" sz="1800" strike="noStrike" u="none">
                <a:solidFill>
                  <a:srgbClr val="0d0d0d"/>
                </a:solidFill>
                <a:uFillTx/>
                <a:latin typeface="Roboto"/>
                <a:ea typeface="Arial"/>
              </a:rPr>
              <a:t> </a:t>
            </a:r>
            <a:r>
              <a:rPr b="0" lang="en-US" sz="1800" spc="-14" strike="noStrike" u="none">
                <a:solidFill>
                  <a:srgbClr val="0d0d0d"/>
                </a:solidFill>
                <a:uFillTx/>
                <a:latin typeface="Roboto"/>
                <a:ea typeface="Arial"/>
              </a:rPr>
              <a:t>mechanisms</a:t>
            </a:r>
            <a:r>
              <a:rPr b="0" lang="en-US" sz="1800" strike="noStrike" u="none">
                <a:solidFill>
                  <a:srgbClr val="0d0d0d"/>
                </a:solidFill>
                <a:uFillTx/>
                <a:latin typeface="Roboto"/>
                <a:ea typeface="Arial"/>
              </a:rPr>
              <a:t> for </a:t>
            </a:r>
            <a:r>
              <a:rPr b="0" lang="en-US" sz="1800" spc="-434" strike="noStrike" u="none">
                <a:solidFill>
                  <a:srgbClr val="0d0d0d"/>
                </a:solidFill>
                <a:uFillTx/>
                <a:latin typeface="Roboto"/>
                <a:ea typeface="Arial"/>
              </a:rPr>
              <a:t> </a:t>
            </a:r>
            <a:r>
              <a:rPr b="0" lang="en-US" sz="1800" spc="-14" strike="noStrike" u="none">
                <a:solidFill>
                  <a:srgbClr val="0d0d0d"/>
                </a:solidFill>
                <a:uFillTx/>
                <a:latin typeface="Roboto"/>
                <a:ea typeface="Arial"/>
              </a:rPr>
              <a:t>secure </a:t>
            </a:r>
            <a:r>
              <a:rPr b="0" lang="en-US" sz="1800" spc="6" strike="noStrike" u="none">
                <a:solidFill>
                  <a:srgbClr val="0d0d0d"/>
                </a:solidFill>
                <a:uFillTx/>
                <a:latin typeface="Roboto"/>
                <a:ea typeface="Arial"/>
              </a:rPr>
              <a:t>NFT</a:t>
            </a:r>
            <a:r>
              <a:rPr b="0" lang="en-US" sz="1800" spc="-40" strike="noStrike" u="none">
                <a:solidFill>
                  <a:srgbClr val="0d0d0d"/>
                </a:solidFill>
                <a:uFillTx/>
                <a:latin typeface="Roboto"/>
                <a:ea typeface="Arial"/>
              </a:rPr>
              <a:t> </a:t>
            </a:r>
            <a:r>
              <a:rPr b="0" lang="en-US" sz="1800" spc="-20" strike="noStrike" u="none">
                <a:solidFill>
                  <a:srgbClr val="0d0d0d"/>
                </a:solidFill>
                <a:uFillTx/>
                <a:latin typeface="Roboto"/>
                <a:ea typeface="Arial"/>
              </a:rPr>
              <a:t>data.</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31" strike="noStrike" u="none">
                <a:solidFill>
                  <a:srgbClr val="0d0d0d"/>
                </a:solidFill>
                <a:uFillTx/>
                <a:latin typeface="Roboto"/>
                <a:ea typeface="Arial"/>
              </a:rPr>
              <a:t>Transactions</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are</a:t>
            </a:r>
            <a:r>
              <a:rPr b="0" lang="en-US" sz="1800" strike="noStrike" u="none">
                <a:solidFill>
                  <a:srgbClr val="0d0d0d"/>
                </a:solidFill>
                <a:uFillTx/>
                <a:latin typeface="Roboto"/>
                <a:ea typeface="Arial"/>
              </a:rPr>
              <a:t> </a:t>
            </a:r>
            <a:r>
              <a:rPr b="0" lang="en-US" sz="1800" spc="-26" strike="noStrike" u="none">
                <a:solidFill>
                  <a:srgbClr val="0d0d0d"/>
                </a:solidFill>
                <a:uFillTx/>
                <a:latin typeface="Roboto"/>
                <a:ea typeface="Arial"/>
              </a:rPr>
              <a:t>cryptographically</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secured,</a:t>
            </a:r>
            <a:r>
              <a:rPr b="0" lang="en-US" sz="1800" strike="noStrike" u="none">
                <a:solidFill>
                  <a:srgbClr val="0d0d0d"/>
                </a:solidFill>
                <a:uFillTx/>
                <a:latin typeface="Roboto"/>
                <a:ea typeface="Arial"/>
              </a:rPr>
              <a:t> </a:t>
            </a:r>
            <a:r>
              <a:rPr b="0" lang="en-US" sz="1800" spc="-20" strike="noStrike" u="none">
                <a:solidFill>
                  <a:srgbClr val="0d0d0d"/>
                </a:solidFill>
                <a:uFillTx/>
                <a:latin typeface="Roboto"/>
                <a:ea typeface="Arial"/>
              </a:rPr>
              <a:t>establishing</a:t>
            </a:r>
            <a:r>
              <a:rPr b="0" lang="en-US" sz="1800" strike="noStrike" u="none">
                <a:solidFill>
                  <a:srgbClr val="0d0d0d"/>
                </a:solidFill>
                <a:uFillTx/>
                <a:latin typeface="Roboto"/>
                <a:ea typeface="Arial"/>
              </a:rPr>
              <a:t> </a:t>
            </a:r>
            <a:r>
              <a:rPr b="0" lang="en-US" sz="1800" spc="-14" strike="noStrike" u="none">
                <a:solidFill>
                  <a:srgbClr val="0d0d0d"/>
                </a:solidFill>
                <a:uFillTx/>
                <a:latin typeface="Roboto"/>
                <a:ea typeface="Arial"/>
              </a:rPr>
              <a:t>a</a:t>
            </a:r>
            <a:r>
              <a:rPr b="0" lang="en-US" sz="1800" spc="-6" strike="noStrike" u="none">
                <a:solidFill>
                  <a:srgbClr val="0d0d0d"/>
                </a:solidFill>
                <a:uFillTx/>
                <a:latin typeface="Roboto"/>
                <a:ea typeface="Arial"/>
              </a:rPr>
              <a:t> </a:t>
            </a:r>
            <a:r>
              <a:rPr b="0" lang="en-US" sz="1800" spc="-40" strike="noStrike" u="none">
                <a:solidFill>
                  <a:srgbClr val="0d0d0d"/>
                </a:solidFill>
                <a:uFillTx/>
                <a:latin typeface="Roboto"/>
                <a:ea typeface="Arial"/>
              </a:rPr>
              <a:t>tamper-proof</a:t>
            </a:r>
            <a:r>
              <a:rPr b="0" lang="en-US" sz="1800" spc="6" strike="noStrike" u="none">
                <a:solidFill>
                  <a:srgbClr val="0d0d0d"/>
                </a:solidFill>
                <a:uFillTx/>
                <a:latin typeface="Roboto"/>
                <a:ea typeface="Arial"/>
              </a:rPr>
              <a:t> </a:t>
            </a:r>
            <a:r>
              <a:rPr b="0" lang="en-US" sz="1800" spc="-26" strike="noStrike" u="none">
                <a:solidFill>
                  <a:srgbClr val="0d0d0d"/>
                </a:solidFill>
                <a:uFillTx/>
                <a:latin typeface="Roboto"/>
                <a:ea typeface="Arial"/>
              </a:rPr>
              <a:t>and </a:t>
            </a:r>
            <a:r>
              <a:rPr b="0" lang="en-US" sz="1800" spc="-434" strike="noStrike" u="none">
                <a:solidFill>
                  <a:srgbClr val="0d0d0d"/>
                </a:solidFill>
                <a:uFillTx/>
                <a:latin typeface="Roboto"/>
                <a:ea typeface="Arial"/>
              </a:rPr>
              <a:t> </a:t>
            </a:r>
            <a:r>
              <a:rPr b="0" lang="en-US" sz="1800" spc="-20" strike="noStrike" u="none">
                <a:solidFill>
                  <a:srgbClr val="0d0d0d"/>
                </a:solidFill>
                <a:uFillTx/>
                <a:latin typeface="Roboto"/>
                <a:ea typeface="Arial"/>
              </a:rPr>
              <a:t>trustless</a:t>
            </a:r>
            <a:r>
              <a:rPr b="0" lang="en-US" sz="1800" spc="-14" strike="noStrike" u="none">
                <a:solidFill>
                  <a:srgbClr val="0d0d0d"/>
                </a:solidFill>
                <a:uFillTx/>
                <a:latin typeface="Roboto"/>
                <a:ea typeface="Arial"/>
              </a:rPr>
              <a:t> </a:t>
            </a:r>
            <a:r>
              <a:rPr b="0" lang="en-US" sz="1800" spc="-6" strike="noStrike" u="none">
                <a:solidFill>
                  <a:srgbClr val="0d0d0d"/>
                </a:solidFill>
                <a:uFillTx/>
                <a:latin typeface="Roboto"/>
                <a:ea typeface="Arial"/>
              </a:rPr>
              <a:t>art</a:t>
            </a:r>
            <a:r>
              <a:rPr b="0" lang="en-US" sz="1800" spc="-11" strike="noStrike" u="none">
                <a:solidFill>
                  <a:srgbClr val="0d0d0d"/>
                </a:solidFill>
                <a:uFillTx/>
                <a:latin typeface="Roboto"/>
                <a:ea typeface="Arial"/>
              </a:rPr>
              <a:t> </a:t>
            </a:r>
            <a:r>
              <a:rPr b="0" lang="en-US" sz="1800" spc="-6" strike="noStrike" u="none">
                <a:solidFill>
                  <a:srgbClr val="0d0d0d"/>
                </a:solidFill>
                <a:uFillTx/>
                <a:latin typeface="Roboto"/>
                <a:ea typeface="Arial"/>
              </a:rPr>
              <a:t>commerce </a:t>
            </a:r>
            <a:r>
              <a:rPr b="0" lang="en-US" sz="1800" spc="-20" strike="noStrike" u="none">
                <a:solidFill>
                  <a:srgbClr val="0d0d0d"/>
                </a:solidFill>
                <a:uFillTx/>
                <a:latin typeface="Roboto"/>
                <a:ea typeface="Arial"/>
              </a:rPr>
              <a:t>environment.</a:t>
            </a:r>
            <a:endParaRPr b="0" lang="en-US" sz="1800" strike="noStrike" u="none">
              <a:solidFill>
                <a:srgbClr val="000000"/>
              </a:solidFill>
              <a:uFillTx/>
              <a:latin typeface="Arial"/>
            </a:endParaRPr>
          </a:p>
          <a:p>
            <a:pPr marL="379080" indent="-367200" defTabSz="914400">
              <a:lnSpc>
                <a:spcPct val="100000"/>
              </a:lnSpc>
              <a:spcBef>
                <a:spcPts val="326"/>
              </a:spcBef>
              <a:buClr>
                <a:srgbClr val="0d0d0d"/>
              </a:buClr>
              <a:buFont typeface="Arial"/>
              <a:buChar char="●"/>
              <a:tabLst>
                <a:tab algn="l" pos="379080"/>
                <a:tab algn="l" pos="379800"/>
              </a:tabLst>
            </a:pPr>
            <a:r>
              <a:rPr b="1" lang="en-US" sz="1800" spc="-14" strike="noStrike" u="none">
                <a:solidFill>
                  <a:srgbClr val="0d0d0d"/>
                </a:solidFill>
                <a:uFillTx/>
                <a:latin typeface="Roboto"/>
                <a:ea typeface="Arial"/>
              </a:rPr>
              <a:t>Royalty</a:t>
            </a:r>
            <a:r>
              <a:rPr b="1" lang="en-US" sz="1800" spc="-6" strike="noStrike" u="none">
                <a:solidFill>
                  <a:srgbClr val="0d0d0d"/>
                </a:solidFill>
                <a:uFillTx/>
                <a:latin typeface="Roboto"/>
                <a:ea typeface="Arial"/>
              </a:rPr>
              <a:t> </a:t>
            </a:r>
            <a:r>
              <a:rPr b="1" lang="en-US" sz="1800" spc="-11" strike="noStrike" u="none">
                <a:solidFill>
                  <a:srgbClr val="0d0d0d"/>
                </a:solidFill>
                <a:uFillTx/>
                <a:latin typeface="Roboto"/>
                <a:ea typeface="Arial"/>
              </a:rPr>
              <a:t>Payments</a:t>
            </a:r>
            <a:r>
              <a:rPr b="1" lang="en-US" sz="1800" spc="-6" strike="noStrike" u="none">
                <a:solidFill>
                  <a:srgbClr val="0d0d0d"/>
                </a:solidFill>
                <a:uFillTx/>
                <a:latin typeface="Roboto"/>
                <a:ea typeface="Arial"/>
              </a:rPr>
              <a:t> </a:t>
            </a:r>
            <a:r>
              <a:rPr b="1" lang="en-US" sz="1800" spc="-11" strike="noStrike" u="none">
                <a:solidFill>
                  <a:srgbClr val="0d0d0d"/>
                </a:solidFill>
                <a:uFillTx/>
                <a:latin typeface="Roboto"/>
                <a:ea typeface="Arial"/>
              </a:rPr>
              <a:t>and</a:t>
            </a:r>
            <a:r>
              <a:rPr b="1" lang="en-US" sz="1800" spc="-6" strike="noStrike" u="none">
                <a:solidFill>
                  <a:srgbClr val="0d0d0d"/>
                </a:solidFill>
                <a:uFillTx/>
                <a:latin typeface="Roboto"/>
                <a:ea typeface="Arial"/>
              </a:rPr>
              <a:t> </a:t>
            </a:r>
            <a:r>
              <a:rPr b="1" lang="en-US" sz="1800" strike="noStrike" u="none">
                <a:solidFill>
                  <a:srgbClr val="0d0d0d"/>
                </a:solidFill>
                <a:uFillTx/>
                <a:latin typeface="Roboto"/>
                <a:ea typeface="Arial"/>
              </a:rPr>
              <a:t>Smart</a:t>
            </a:r>
            <a:r>
              <a:rPr b="1" lang="en-US" sz="1800" spc="-6" strike="noStrike" u="none">
                <a:solidFill>
                  <a:srgbClr val="0d0d0d"/>
                </a:solidFill>
                <a:uFillTx/>
                <a:latin typeface="Roboto"/>
                <a:ea typeface="Arial"/>
              </a:rPr>
              <a:t> </a:t>
            </a:r>
            <a:r>
              <a:rPr b="1" lang="en-US" sz="1800" spc="-11" strike="noStrike" u="none">
                <a:solidFill>
                  <a:srgbClr val="0d0d0d"/>
                </a:solidFill>
                <a:uFillTx/>
                <a:latin typeface="Roboto"/>
                <a:ea typeface="Arial"/>
              </a:rPr>
              <a:t>Contracts:</a:t>
            </a:r>
            <a:endParaRPr b="0" lang="en-US" sz="1800" strike="noStrike" u="none">
              <a:solidFill>
                <a:srgbClr val="000000"/>
              </a:solidFill>
              <a:uFillTx/>
              <a:latin typeface="Arial"/>
            </a:endParaRPr>
          </a:p>
          <a:p>
            <a:pPr lvl="1" marL="836280" indent="-367200" defTabSz="914400">
              <a:lnSpc>
                <a:spcPct val="100000"/>
              </a:lnSpc>
              <a:spcBef>
                <a:spcPts val="326"/>
              </a:spcBef>
              <a:buClr>
                <a:srgbClr val="0d0d0d"/>
              </a:buClr>
              <a:buFont typeface="Arial MT"/>
              <a:buChar char="●"/>
              <a:tabLst>
                <a:tab algn="l" pos="835560"/>
                <a:tab algn="l" pos="837000"/>
              </a:tabLst>
            </a:pPr>
            <a:r>
              <a:rPr b="0" lang="en-US" sz="1800" spc="-14" strike="noStrike" u="none">
                <a:solidFill>
                  <a:srgbClr val="0d0d0d"/>
                </a:solidFill>
                <a:uFillTx/>
                <a:latin typeface="Roboto"/>
                <a:ea typeface="Arial"/>
              </a:rPr>
              <a:t>Smart </a:t>
            </a:r>
            <a:r>
              <a:rPr b="0" lang="en-US" sz="1800" spc="-20" strike="noStrike" u="none">
                <a:solidFill>
                  <a:srgbClr val="0d0d0d"/>
                </a:solidFill>
                <a:uFillTx/>
                <a:latin typeface="Roboto"/>
                <a:ea typeface="Arial"/>
              </a:rPr>
              <a:t>contracts</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within</a:t>
            </a:r>
            <a:r>
              <a:rPr b="0" lang="en-US" sz="1800" spc="-6" strike="noStrike" u="none">
                <a:solidFill>
                  <a:srgbClr val="0d0d0d"/>
                </a:solidFill>
                <a:uFillTx/>
                <a:latin typeface="Roboto"/>
                <a:ea typeface="Arial"/>
              </a:rPr>
              <a:t> </a:t>
            </a:r>
            <a:r>
              <a:rPr b="0" lang="en-US" sz="1800" spc="-26" strike="noStrike" u="none">
                <a:solidFill>
                  <a:srgbClr val="0d0d0d"/>
                </a:solidFill>
                <a:uFillTx/>
                <a:latin typeface="Roboto"/>
                <a:ea typeface="Arial"/>
              </a:rPr>
              <a:t>NFTs</a:t>
            </a:r>
            <a:r>
              <a:rPr b="0" lang="en-US" sz="1800" spc="-11" strike="noStrike" u="none">
                <a:solidFill>
                  <a:srgbClr val="0d0d0d"/>
                </a:solidFill>
                <a:uFillTx/>
                <a:latin typeface="Roboto"/>
                <a:ea typeface="Arial"/>
              </a:rPr>
              <a:t> </a:t>
            </a:r>
            <a:r>
              <a:rPr b="0" lang="en-US" sz="1800" spc="-20" strike="noStrike" u="none">
                <a:solidFill>
                  <a:srgbClr val="0d0d0d"/>
                </a:solidFill>
                <a:uFillTx/>
                <a:latin typeface="Roboto"/>
                <a:ea typeface="Arial"/>
              </a:rPr>
              <a:t>include</a:t>
            </a:r>
            <a:r>
              <a:rPr b="0" lang="en-US" sz="1800" spc="-11" strike="noStrike" u="none">
                <a:solidFill>
                  <a:srgbClr val="0d0d0d"/>
                </a:solidFill>
                <a:uFillTx/>
                <a:latin typeface="Roboto"/>
                <a:ea typeface="Arial"/>
              </a:rPr>
              <a:t> </a:t>
            </a:r>
            <a:r>
              <a:rPr b="0" lang="en-US" sz="1800" spc="-34" strike="noStrike" u="none">
                <a:solidFill>
                  <a:srgbClr val="0d0d0d"/>
                </a:solidFill>
                <a:uFillTx/>
                <a:latin typeface="Roboto"/>
                <a:ea typeface="Arial"/>
              </a:rPr>
              <a:t>royalty</a:t>
            </a:r>
            <a:r>
              <a:rPr b="0" lang="en-US" sz="1800" spc="-11" strike="noStrike" u="none">
                <a:solidFill>
                  <a:srgbClr val="0d0d0d"/>
                </a:solidFill>
                <a:uFillTx/>
                <a:latin typeface="Roboto"/>
                <a:ea typeface="Arial"/>
              </a:rPr>
              <a:t> </a:t>
            </a:r>
            <a:r>
              <a:rPr b="0" lang="en-US" sz="1800" spc="-26" strike="noStrike" u="none">
                <a:solidFill>
                  <a:srgbClr val="0d0d0d"/>
                </a:solidFill>
                <a:uFillTx/>
                <a:latin typeface="Roboto"/>
                <a:ea typeface="Arial"/>
              </a:rPr>
              <a:t>payment</a:t>
            </a:r>
            <a:r>
              <a:rPr b="0" lang="en-US" sz="1800" spc="-6" strike="noStrike" u="none">
                <a:solidFill>
                  <a:srgbClr val="0d0d0d"/>
                </a:solidFill>
                <a:uFillTx/>
                <a:latin typeface="Roboto"/>
                <a:ea typeface="Arial"/>
              </a:rPr>
              <a:t> </a:t>
            </a:r>
            <a:r>
              <a:rPr b="0" lang="en-US" sz="1800" spc="-14" strike="noStrike" u="none">
                <a:solidFill>
                  <a:srgbClr val="0d0d0d"/>
                </a:solidFill>
                <a:uFillTx/>
                <a:latin typeface="Roboto"/>
                <a:ea typeface="Arial"/>
              </a:rPr>
              <a:t>mechanisms.</a:t>
            </a:r>
            <a:endParaRPr b="0" lang="en-US" sz="1800" strike="noStrike" u="none">
              <a:solidFill>
                <a:srgbClr val="000000"/>
              </a:solidFill>
              <a:uFillTx/>
              <a:latin typeface="Arial"/>
            </a:endParaRPr>
          </a:p>
          <a:p>
            <a:pPr lvl="1" marL="836280" indent="-367200" defTabSz="914400">
              <a:lnSpc>
                <a:spcPct val="114000"/>
              </a:lnSpc>
              <a:buClr>
                <a:srgbClr val="0d0d0d"/>
              </a:buClr>
              <a:buFont typeface="Arial MT"/>
              <a:buChar char="●"/>
              <a:tabLst>
                <a:tab algn="l" pos="835560"/>
                <a:tab algn="l" pos="837000"/>
              </a:tabLst>
            </a:pPr>
            <a:r>
              <a:rPr b="0" lang="en-US" sz="1800" spc="-11" strike="noStrike" u="none">
                <a:solidFill>
                  <a:srgbClr val="0d0d0d"/>
                </a:solidFill>
                <a:uFillTx/>
                <a:latin typeface="Roboto"/>
                <a:ea typeface="Arial"/>
              </a:rPr>
              <a:t>Artists </a:t>
            </a:r>
            <a:r>
              <a:rPr b="0" lang="en-US" sz="1800" spc="-14" strike="noStrike" u="none">
                <a:solidFill>
                  <a:srgbClr val="0d0d0d"/>
                </a:solidFill>
                <a:uFillTx/>
                <a:latin typeface="Roboto"/>
                <a:ea typeface="Arial"/>
              </a:rPr>
              <a:t>receive</a:t>
            </a:r>
            <a:r>
              <a:rPr b="0" lang="en-US" sz="1800" spc="-6" strike="noStrike" u="none">
                <a:solidFill>
                  <a:srgbClr val="0d0d0d"/>
                </a:solidFill>
                <a:uFillTx/>
                <a:latin typeface="Roboto"/>
                <a:ea typeface="Arial"/>
              </a:rPr>
              <a:t> </a:t>
            </a:r>
            <a:r>
              <a:rPr b="0" lang="en-US" sz="1800" spc="-11" strike="noStrike" u="none">
                <a:solidFill>
                  <a:srgbClr val="0d0d0d"/>
                </a:solidFill>
                <a:uFillTx/>
                <a:latin typeface="Roboto"/>
                <a:ea typeface="Arial"/>
              </a:rPr>
              <a:t>fair</a:t>
            </a:r>
            <a:r>
              <a:rPr b="0" lang="en-US" sz="1800" strike="noStrike" u="none">
                <a:solidFill>
                  <a:srgbClr val="0d0d0d"/>
                </a:solidFill>
                <a:uFillTx/>
                <a:latin typeface="Roboto"/>
                <a:ea typeface="Arial"/>
              </a:rPr>
              <a:t> </a:t>
            </a:r>
            <a:r>
              <a:rPr b="0" lang="en-US" sz="1800" spc="-14" strike="noStrike" u="none">
                <a:solidFill>
                  <a:srgbClr val="0d0d0d"/>
                </a:solidFill>
                <a:uFillTx/>
                <a:latin typeface="Roboto"/>
                <a:ea typeface="Arial"/>
              </a:rPr>
              <a:t>compensation</a:t>
            </a:r>
            <a:r>
              <a:rPr b="0" lang="en-US" sz="1800" strike="noStrike" u="none">
                <a:solidFill>
                  <a:srgbClr val="0d0d0d"/>
                </a:solidFill>
                <a:uFillTx/>
                <a:latin typeface="Roboto"/>
                <a:ea typeface="Arial"/>
              </a:rPr>
              <a:t> </a:t>
            </a:r>
            <a:r>
              <a:rPr b="0" lang="en-US" sz="1800" spc="-31" strike="noStrike" u="none">
                <a:solidFill>
                  <a:srgbClr val="0d0d0d"/>
                </a:solidFill>
                <a:uFillTx/>
                <a:latin typeface="Roboto"/>
                <a:ea typeface="Arial"/>
              </a:rPr>
              <a:t>through</a:t>
            </a:r>
            <a:r>
              <a:rPr b="0" lang="en-US" sz="1800" spc="-6" strike="noStrike" u="none">
                <a:solidFill>
                  <a:srgbClr val="0d0d0d"/>
                </a:solidFill>
                <a:uFillTx/>
                <a:latin typeface="Roboto"/>
                <a:ea typeface="Arial"/>
              </a:rPr>
              <a:t> </a:t>
            </a:r>
            <a:r>
              <a:rPr b="0" lang="en-US" sz="1800" spc="-20" strike="noStrike" u="none">
                <a:solidFill>
                  <a:srgbClr val="0d0d0d"/>
                </a:solidFill>
                <a:uFillTx/>
                <a:latin typeface="Roboto"/>
                <a:ea typeface="Arial"/>
              </a:rPr>
              <a:t>automatic</a:t>
            </a:r>
            <a:r>
              <a:rPr b="0" lang="en-US" sz="1800" strike="noStrike" u="none">
                <a:solidFill>
                  <a:srgbClr val="0d0d0d"/>
                </a:solidFill>
                <a:uFillTx/>
                <a:latin typeface="Roboto"/>
                <a:ea typeface="Arial"/>
              </a:rPr>
              <a:t> </a:t>
            </a:r>
            <a:r>
              <a:rPr b="0" lang="en-US" sz="1800" spc="-11" strike="noStrike" u="none">
                <a:solidFill>
                  <a:srgbClr val="0d0d0d"/>
                </a:solidFill>
                <a:uFillTx/>
                <a:latin typeface="Roboto"/>
                <a:ea typeface="Arial"/>
              </a:rPr>
              <a:t>enforcement</a:t>
            </a:r>
            <a:r>
              <a:rPr b="0" lang="en-US" sz="1800" strike="noStrike" u="none">
                <a:solidFill>
                  <a:srgbClr val="0d0d0d"/>
                </a:solidFill>
                <a:uFillTx/>
                <a:latin typeface="Roboto"/>
                <a:ea typeface="Arial"/>
              </a:rPr>
              <a:t> </a:t>
            </a:r>
            <a:r>
              <a:rPr b="0" lang="en-US" sz="1800" spc="14" strike="noStrike" u="none">
                <a:solidFill>
                  <a:srgbClr val="0d0d0d"/>
                </a:solidFill>
                <a:uFillTx/>
                <a:latin typeface="Roboto"/>
                <a:ea typeface="Arial"/>
              </a:rPr>
              <a:t>of</a:t>
            </a:r>
            <a:r>
              <a:rPr b="0" lang="en-US" sz="1800" strike="noStrike" u="none">
                <a:solidFill>
                  <a:srgbClr val="0d0d0d"/>
                </a:solidFill>
                <a:uFillTx/>
                <a:latin typeface="Roboto"/>
                <a:ea typeface="Arial"/>
              </a:rPr>
              <a:t> </a:t>
            </a:r>
            <a:r>
              <a:rPr b="0" lang="en-US" sz="1800" spc="-34" strike="noStrike" u="none">
                <a:solidFill>
                  <a:srgbClr val="0d0d0d"/>
                </a:solidFill>
                <a:uFillTx/>
                <a:latin typeface="Roboto"/>
                <a:ea typeface="Arial"/>
              </a:rPr>
              <a:t>royalty </a:t>
            </a:r>
            <a:r>
              <a:rPr b="0" lang="en-US" sz="1800" spc="-434" strike="noStrike" u="none">
                <a:solidFill>
                  <a:srgbClr val="0d0d0d"/>
                </a:solidFill>
                <a:uFillTx/>
                <a:latin typeface="Roboto"/>
                <a:ea typeface="Arial"/>
              </a:rPr>
              <a:t> </a:t>
            </a:r>
            <a:r>
              <a:rPr b="0" lang="en-US" sz="1800" spc="-14" strike="noStrike" u="none">
                <a:solidFill>
                  <a:srgbClr val="0d0d0d"/>
                </a:solidFill>
                <a:uFillTx/>
                <a:latin typeface="Roboto"/>
                <a:ea typeface="Arial"/>
              </a:rPr>
              <a:t>agreements </a:t>
            </a:r>
            <a:r>
              <a:rPr b="0" lang="en-US" sz="1800" spc="-26" strike="noStrike" u="none">
                <a:solidFill>
                  <a:srgbClr val="0d0d0d"/>
                </a:solidFill>
                <a:uFillTx/>
                <a:latin typeface="Roboto"/>
                <a:ea typeface="Arial"/>
              </a:rPr>
              <a:t>during</a:t>
            </a:r>
            <a:r>
              <a:rPr b="0" lang="en-US" sz="1800" spc="-11" strike="noStrike" u="none">
                <a:solidFill>
                  <a:srgbClr val="0d0d0d"/>
                </a:solidFill>
                <a:uFillTx/>
                <a:latin typeface="Roboto"/>
                <a:ea typeface="Arial"/>
              </a:rPr>
              <a:t> </a:t>
            </a:r>
            <a:r>
              <a:rPr b="0" lang="en-US" sz="1800" spc="-14" strike="noStrike" u="none">
                <a:solidFill>
                  <a:srgbClr val="0d0d0d"/>
                </a:solidFill>
                <a:uFillTx/>
                <a:latin typeface="Roboto"/>
                <a:ea typeface="Arial"/>
              </a:rPr>
              <a:t>resales.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Arial" pitchFamily="0" charset="1"/>
        <a:cs typeface="Arial" pitchFamily="0" charset="1"/>
      </a:majorFont>
      <a:minorFont>
        <a:latin typeface="Calibri"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LibreOffice/24.8.6.2$Linux_X86_64 LibreOffice_project/480$Build-2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2024-11-11T08:06:00Z</dcterms:created>
  <dc:creator>PptxGenJS</dc:creator>
  <dc:description/>
  <dc:language>en-US</dc:language>
  <cp:lastModifiedBy/>
  <dcterms:modified xsi:type="dcterms:W3CDTF">2025-05-25T18:00:47Z</dcterms:modified>
  <cp:revision>11</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C7F1BB5B707D416480A2B1584DFCAA8D_12</vt:lpwstr>
  </property>
  <property fmtid="{D5CDD505-2E9C-101B-9397-08002B2CF9AE}" pid="3" name="KSOProductBuildVer">
    <vt:lpwstr>1033-12.2.0.19805</vt:lpwstr>
  </property>
  <property fmtid="{D5CDD505-2E9C-101B-9397-08002B2CF9AE}" pid="4" name="MMClips">
    <vt:i4>2</vt:i4>
  </property>
  <property fmtid="{D5CDD505-2E9C-101B-9397-08002B2CF9AE}" pid="5" name="Notes">
    <vt:i4>19</vt:i4>
  </property>
  <property fmtid="{D5CDD505-2E9C-101B-9397-08002B2CF9AE}" pid="6" name="PresentationFormat">
    <vt:lpwstr>On-screen Show (4:3)</vt:lpwstr>
  </property>
  <property fmtid="{D5CDD505-2E9C-101B-9397-08002B2CF9AE}" pid="7" name="Slides">
    <vt:i4>19</vt:i4>
  </property>
</Properties>
</file>